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314" r:id="rId3"/>
    <p:sldId id="327" r:id="rId4"/>
    <p:sldId id="297" r:id="rId5"/>
    <p:sldId id="328" r:id="rId6"/>
    <p:sldId id="296" r:id="rId7"/>
    <p:sldId id="301" r:id="rId8"/>
    <p:sldId id="310" r:id="rId9"/>
    <p:sldId id="316" r:id="rId10"/>
    <p:sldId id="257" r:id="rId11"/>
    <p:sldId id="311" r:id="rId12"/>
    <p:sldId id="313" r:id="rId13"/>
    <p:sldId id="312" r:id="rId14"/>
    <p:sldId id="305" r:id="rId15"/>
    <p:sldId id="306" r:id="rId16"/>
    <p:sldId id="315" r:id="rId17"/>
    <p:sldId id="320" r:id="rId18"/>
    <p:sldId id="321" r:id="rId19"/>
    <p:sldId id="325" r:id="rId20"/>
    <p:sldId id="323" r:id="rId21"/>
    <p:sldId id="318" r:id="rId22"/>
    <p:sldId id="319" r:id="rId2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498DA-EE76-638E-1835-1AB737CCBE7F}" v="86" dt="2024-10-22T09:06:27.265"/>
    <p1510:client id="{B2688BAA-6AF9-4B2C-90BD-A73B8C68DFFC}" v="609" dt="2024-10-22T11:11:23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0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ve Iren Lea" userId="S::tove.iren.lea@skole.rogfk.no::07abb120-cd5c-4cbc-9cb9-a80604204cc1" providerId="AD" clId="Web-{406498DA-EE76-638E-1835-1AB737CCBE7F}"/>
    <pc:docChg chg="modSld">
      <pc:chgData name="Tove Iren Lea" userId="S::tove.iren.lea@skole.rogfk.no::07abb120-cd5c-4cbc-9cb9-a80604204cc1" providerId="AD" clId="Web-{406498DA-EE76-638E-1835-1AB737CCBE7F}" dt="2024-10-22T09:06:25.593" v="84" actId="20577"/>
      <pc:docMkLst>
        <pc:docMk/>
      </pc:docMkLst>
      <pc:sldChg chg="modSp">
        <pc:chgData name="Tove Iren Lea" userId="S::tove.iren.lea@skole.rogfk.no::07abb120-cd5c-4cbc-9cb9-a80604204cc1" providerId="AD" clId="Web-{406498DA-EE76-638E-1835-1AB737CCBE7F}" dt="2024-10-22T09:06:25.593" v="84" actId="20577"/>
        <pc:sldMkLst>
          <pc:docMk/>
          <pc:sldMk cId="0" sldId="260"/>
        </pc:sldMkLst>
        <pc:spChg chg="mod">
          <ac:chgData name="Tove Iren Lea" userId="S::tove.iren.lea@skole.rogfk.no::07abb120-cd5c-4cbc-9cb9-a80604204cc1" providerId="AD" clId="Web-{406498DA-EE76-638E-1835-1AB737CCBE7F}" dt="2024-10-22T09:06:25.593" v="84" actId="20577"/>
          <ac:spMkLst>
            <pc:docMk/>
            <pc:sldMk cId="0" sldId="260"/>
            <ac:spMk id="3" creationId="{00000000-0000-0000-0000-000000000000}"/>
          </ac:spMkLst>
        </pc:spChg>
      </pc:sldChg>
      <pc:sldChg chg="addSp delSp modSp mod setBg">
        <pc:chgData name="Tove Iren Lea" userId="S::tove.iren.lea@skole.rogfk.no::07abb120-cd5c-4cbc-9cb9-a80604204cc1" providerId="AD" clId="Web-{406498DA-EE76-638E-1835-1AB737CCBE7F}" dt="2024-10-22T09:01:58.935" v="20"/>
        <pc:sldMkLst>
          <pc:docMk/>
          <pc:sldMk cId="2709378397" sldId="306"/>
        </pc:sldMkLst>
        <pc:spChg chg="mod">
          <ac:chgData name="Tove Iren Lea" userId="S::tove.iren.lea@skole.rogfk.no::07abb120-cd5c-4cbc-9cb9-a80604204cc1" providerId="AD" clId="Web-{406498DA-EE76-638E-1835-1AB737CCBE7F}" dt="2024-10-22T09:01:09.341" v="16"/>
          <ac:spMkLst>
            <pc:docMk/>
            <pc:sldMk cId="2709378397" sldId="306"/>
            <ac:spMk id="2" creationId="{E6BD615E-346A-461F-905A-CFCFEA2EF253}"/>
          </ac:spMkLst>
        </pc:spChg>
        <pc:spChg chg="add del">
          <ac:chgData name="Tove Iren Lea" userId="S::tove.iren.lea@skole.rogfk.no::07abb120-cd5c-4cbc-9cb9-a80604204cc1" providerId="AD" clId="Web-{406498DA-EE76-638E-1835-1AB737CCBE7F}" dt="2024-10-22T09:01:09.341" v="16"/>
          <ac:spMkLst>
            <pc:docMk/>
            <pc:sldMk cId="2709378397" sldId="306"/>
            <ac:spMk id="9" creationId="{99ED5833-B85B-4103-8A3B-CAB0308E6C15}"/>
          </ac:spMkLst>
        </pc:spChg>
        <pc:spChg chg="add del">
          <ac:chgData name="Tove Iren Lea" userId="S::tove.iren.lea@skole.rogfk.no::07abb120-cd5c-4cbc-9cb9-a80604204cc1" providerId="AD" clId="Web-{406498DA-EE76-638E-1835-1AB737CCBE7F}" dt="2024-10-22T09:01:58.935" v="20"/>
          <ac:spMkLst>
            <pc:docMk/>
            <pc:sldMk cId="2709378397" sldId="306"/>
            <ac:spMk id="14" creationId="{A4AC5506-6312-4701-8D3C-40187889A947}"/>
          </ac:spMkLst>
        </pc:spChg>
        <pc:spChg chg="add">
          <ac:chgData name="Tove Iren Lea" userId="S::tove.iren.lea@skole.rogfk.no::07abb120-cd5c-4cbc-9cb9-a80604204cc1" providerId="AD" clId="Web-{406498DA-EE76-638E-1835-1AB737CCBE7F}" dt="2024-10-22T09:01:58.935" v="20"/>
          <ac:spMkLst>
            <pc:docMk/>
            <pc:sldMk cId="2709378397" sldId="306"/>
            <ac:spMk id="19" creationId="{A4AC5506-6312-4701-8D3C-40187889A947}"/>
          </ac:spMkLst>
        </pc:spChg>
        <pc:picChg chg="del mod ord">
          <ac:chgData name="Tove Iren Lea" userId="S::tove.iren.lea@skole.rogfk.no::07abb120-cd5c-4cbc-9cb9-a80604204cc1" providerId="AD" clId="Web-{406498DA-EE76-638E-1835-1AB737CCBE7F}" dt="2024-10-22T09:01:05.216" v="15"/>
          <ac:picMkLst>
            <pc:docMk/>
            <pc:sldMk cId="2709378397" sldId="306"/>
            <ac:picMk id="3" creationId="{42FADD4D-77E8-E1A0-3E76-3DFAEB4AC610}"/>
          </ac:picMkLst>
        </pc:picChg>
        <pc:picChg chg="add mod modCrop">
          <ac:chgData name="Tove Iren Lea" userId="S::tove.iren.lea@skole.rogfk.no::07abb120-cd5c-4cbc-9cb9-a80604204cc1" providerId="AD" clId="Web-{406498DA-EE76-638E-1835-1AB737CCBE7F}" dt="2024-10-22T09:01:58.935" v="20"/>
          <ac:picMkLst>
            <pc:docMk/>
            <pc:sldMk cId="2709378397" sldId="306"/>
            <ac:picMk id="4" creationId="{FC54002C-3291-3B8B-0F83-8990EFFD4EED}"/>
          </ac:picMkLst>
        </pc:picChg>
      </pc:sldChg>
      <pc:sldChg chg="modSp">
        <pc:chgData name="Tove Iren Lea" userId="S::tove.iren.lea@skole.rogfk.no::07abb120-cd5c-4cbc-9cb9-a80604204cc1" providerId="AD" clId="Web-{406498DA-EE76-638E-1835-1AB737CCBE7F}" dt="2024-10-22T09:05:44.639" v="77" actId="20577"/>
        <pc:sldMkLst>
          <pc:docMk/>
          <pc:sldMk cId="654808519" sldId="314"/>
        </pc:sldMkLst>
        <pc:spChg chg="mod">
          <ac:chgData name="Tove Iren Lea" userId="S::tove.iren.lea@skole.rogfk.no::07abb120-cd5c-4cbc-9cb9-a80604204cc1" providerId="AD" clId="Web-{406498DA-EE76-638E-1835-1AB737CCBE7F}" dt="2024-10-22T09:05:44.639" v="77" actId="20577"/>
          <ac:spMkLst>
            <pc:docMk/>
            <pc:sldMk cId="654808519" sldId="314"/>
            <ac:spMk id="3" creationId="{9B706414-0DBB-4694-B845-6F7741769116}"/>
          </ac:spMkLst>
        </pc:spChg>
      </pc:sldChg>
      <pc:sldChg chg="modSp">
        <pc:chgData name="Tove Iren Lea" userId="S::tove.iren.lea@skole.rogfk.no::07abb120-cd5c-4cbc-9cb9-a80604204cc1" providerId="AD" clId="Web-{406498DA-EE76-638E-1835-1AB737CCBE7F}" dt="2024-10-22T09:03:06.139" v="66" actId="14100"/>
        <pc:sldMkLst>
          <pc:docMk/>
          <pc:sldMk cId="1652311881" sldId="315"/>
        </pc:sldMkLst>
        <pc:spChg chg="mod">
          <ac:chgData name="Tove Iren Lea" userId="S::tove.iren.lea@skole.rogfk.no::07abb120-cd5c-4cbc-9cb9-a80604204cc1" providerId="AD" clId="Web-{406498DA-EE76-638E-1835-1AB737CCBE7F}" dt="2024-10-22T09:03:06.139" v="66" actId="14100"/>
          <ac:spMkLst>
            <pc:docMk/>
            <pc:sldMk cId="1652311881" sldId="315"/>
            <ac:spMk id="3" creationId="{F64C62FE-5608-4F7F-92D0-01831F250CAB}"/>
          </ac:spMkLst>
        </pc:spChg>
      </pc:sldChg>
      <pc:sldChg chg="modSp">
        <pc:chgData name="Tove Iren Lea" userId="S::tove.iren.lea@skole.rogfk.no::07abb120-cd5c-4cbc-9cb9-a80604204cc1" providerId="AD" clId="Web-{406498DA-EE76-638E-1835-1AB737CCBE7F}" dt="2024-10-22T08:59:01.872" v="12" actId="20577"/>
        <pc:sldMkLst>
          <pc:docMk/>
          <pc:sldMk cId="322619966" sldId="328"/>
        </pc:sldMkLst>
        <pc:spChg chg="mod">
          <ac:chgData name="Tove Iren Lea" userId="S::tove.iren.lea@skole.rogfk.no::07abb120-cd5c-4cbc-9cb9-a80604204cc1" providerId="AD" clId="Web-{406498DA-EE76-638E-1835-1AB737CCBE7F}" dt="2024-10-22T08:59:01.872" v="12" actId="20577"/>
          <ac:spMkLst>
            <pc:docMk/>
            <pc:sldMk cId="322619966" sldId="328"/>
            <ac:spMk id="3" creationId="{ED0B4A91-0CB7-34D9-3E01-3DD4AB7B61D9}"/>
          </ac:spMkLst>
        </pc:spChg>
      </pc:sldChg>
    </pc:docChg>
  </pc:docChgLst>
  <pc:docChgLst>
    <pc:chgData name="Randi Hadland" userId="8d0616db-7d72-43f7-a363-a660bc050de6" providerId="ADAL" clId="{B2688BAA-6AF9-4B2C-90BD-A73B8C68DFFC}"/>
    <pc:docChg chg="undo custSel delSld modSld sldOrd">
      <pc:chgData name="Randi Hadland" userId="8d0616db-7d72-43f7-a363-a660bc050de6" providerId="ADAL" clId="{B2688BAA-6AF9-4B2C-90BD-A73B8C68DFFC}" dt="2024-10-22T11:11:02.449" v="1269" actId="790"/>
      <pc:docMkLst>
        <pc:docMk/>
      </pc:docMkLst>
      <pc:sldChg chg="modSp mod">
        <pc:chgData name="Randi Hadland" userId="8d0616db-7d72-43f7-a363-a660bc050de6" providerId="ADAL" clId="{B2688BAA-6AF9-4B2C-90BD-A73B8C68DFFC}" dt="2024-10-22T11:09:25.916" v="1265" actId="790"/>
        <pc:sldMkLst>
          <pc:docMk/>
          <pc:sldMk cId="0" sldId="260"/>
        </pc:sldMkLst>
        <pc:spChg chg="mod">
          <ac:chgData name="Randi Hadland" userId="8d0616db-7d72-43f7-a363-a660bc050de6" providerId="ADAL" clId="{B2688BAA-6AF9-4B2C-90BD-A73B8C68DFFC}" dt="2024-10-22T11:09:25.916" v="1265" actId="790"/>
          <ac:spMkLst>
            <pc:docMk/>
            <pc:sldMk cId="0" sldId="260"/>
            <ac:spMk id="2" creationId="{00000000-0000-0000-0000-000000000000}"/>
          </ac:spMkLst>
        </pc:spChg>
        <pc:spChg chg="mod">
          <ac:chgData name="Randi Hadland" userId="8d0616db-7d72-43f7-a363-a660bc050de6" providerId="ADAL" clId="{B2688BAA-6AF9-4B2C-90BD-A73B8C68DFFC}" dt="2024-10-21T10:34:17.036" v="10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Randi Hadland" userId="8d0616db-7d72-43f7-a363-a660bc050de6" providerId="ADAL" clId="{B2688BAA-6AF9-4B2C-90BD-A73B8C68DFFC}" dt="2024-10-22T10:53:53.123" v="961" actId="14100"/>
        <pc:sldMkLst>
          <pc:docMk/>
          <pc:sldMk cId="1633308075" sldId="296"/>
        </pc:sldMkLst>
        <pc:spChg chg="mod">
          <ac:chgData name="Randi Hadland" userId="8d0616db-7d72-43f7-a363-a660bc050de6" providerId="ADAL" clId="{B2688BAA-6AF9-4B2C-90BD-A73B8C68DFFC}" dt="2024-10-22T10:53:53.123" v="961" actId="14100"/>
          <ac:spMkLst>
            <pc:docMk/>
            <pc:sldMk cId="1633308075" sldId="296"/>
            <ac:spMk id="9" creationId="{84CD7C7C-1DBD-42E0-9947-01B4A982A94F}"/>
          </ac:spMkLst>
        </pc:spChg>
      </pc:sldChg>
      <pc:sldChg chg="addSp delSp modSp mod">
        <pc:chgData name="Randi Hadland" userId="8d0616db-7d72-43f7-a363-a660bc050de6" providerId="ADAL" clId="{B2688BAA-6AF9-4B2C-90BD-A73B8C68DFFC}" dt="2024-10-21T11:14:24.311" v="573" actId="403"/>
        <pc:sldMkLst>
          <pc:docMk/>
          <pc:sldMk cId="890017062" sldId="297"/>
        </pc:sldMkLst>
        <pc:spChg chg="mod">
          <ac:chgData name="Randi Hadland" userId="8d0616db-7d72-43f7-a363-a660bc050de6" providerId="ADAL" clId="{B2688BAA-6AF9-4B2C-90BD-A73B8C68DFFC}" dt="2024-10-21T11:11:05.369" v="411" actId="1076"/>
          <ac:spMkLst>
            <pc:docMk/>
            <pc:sldMk cId="890017062" sldId="297"/>
            <ac:spMk id="2" creationId="{5EFFA756-7BFF-49EA-99A6-DF0F02D96400}"/>
          </ac:spMkLst>
        </pc:spChg>
        <pc:spChg chg="mod">
          <ac:chgData name="Randi Hadland" userId="8d0616db-7d72-43f7-a363-a660bc050de6" providerId="ADAL" clId="{B2688BAA-6AF9-4B2C-90BD-A73B8C68DFFC}" dt="2024-10-21T11:10:58.314" v="409" actId="14100"/>
          <ac:spMkLst>
            <pc:docMk/>
            <pc:sldMk cId="890017062" sldId="297"/>
            <ac:spMk id="3" creationId="{F95E475D-D1CF-4B33-8906-82EB50B1FBDE}"/>
          </ac:spMkLst>
        </pc:spChg>
        <pc:spChg chg="add mod">
          <ac:chgData name="Randi Hadland" userId="8d0616db-7d72-43f7-a363-a660bc050de6" providerId="ADAL" clId="{B2688BAA-6AF9-4B2C-90BD-A73B8C68DFFC}" dt="2024-10-21T11:14:24.311" v="573" actId="403"/>
          <ac:spMkLst>
            <pc:docMk/>
            <pc:sldMk cId="890017062" sldId="297"/>
            <ac:spMk id="5" creationId="{2DAC2C34-76E3-70B3-5F93-B824198276DD}"/>
          </ac:spMkLst>
        </pc:spChg>
        <pc:picChg chg="del">
          <ac:chgData name="Randi Hadland" userId="8d0616db-7d72-43f7-a363-a660bc050de6" providerId="ADAL" clId="{B2688BAA-6AF9-4B2C-90BD-A73B8C68DFFC}" dt="2024-10-21T10:36:53.685" v="31" actId="478"/>
          <ac:picMkLst>
            <pc:docMk/>
            <pc:sldMk cId="890017062" sldId="297"/>
            <ac:picMk id="4" creationId="{E40B3B70-02EC-56C8-1C56-1AF12DDD8FB6}"/>
          </ac:picMkLst>
        </pc:picChg>
      </pc:sldChg>
      <pc:sldChg chg="modSp mod">
        <pc:chgData name="Randi Hadland" userId="8d0616db-7d72-43f7-a363-a660bc050de6" providerId="ADAL" clId="{B2688BAA-6AF9-4B2C-90BD-A73B8C68DFFC}" dt="2024-10-22T10:57:05.431" v="1136" actId="20577"/>
        <pc:sldMkLst>
          <pc:docMk/>
          <pc:sldMk cId="776926548" sldId="301"/>
        </pc:sldMkLst>
        <pc:spChg chg="mod">
          <ac:chgData name="Randi Hadland" userId="8d0616db-7d72-43f7-a363-a660bc050de6" providerId="ADAL" clId="{B2688BAA-6AF9-4B2C-90BD-A73B8C68DFFC}" dt="2024-10-22T10:57:05.431" v="1136" actId="20577"/>
          <ac:spMkLst>
            <pc:docMk/>
            <pc:sldMk cId="776926548" sldId="301"/>
            <ac:spMk id="3" creationId="{458DBC59-FCF3-456B-93E2-76ADB7430949}"/>
          </ac:spMkLst>
        </pc:spChg>
      </pc:sldChg>
      <pc:sldChg chg="modSp mod">
        <pc:chgData name="Randi Hadland" userId="8d0616db-7d72-43f7-a363-a660bc050de6" providerId="ADAL" clId="{B2688BAA-6AF9-4B2C-90BD-A73B8C68DFFC}" dt="2024-10-22T10:43:09.983" v="888" actId="14100"/>
        <pc:sldMkLst>
          <pc:docMk/>
          <pc:sldMk cId="2709378397" sldId="306"/>
        </pc:sldMkLst>
        <pc:picChg chg="mod">
          <ac:chgData name="Randi Hadland" userId="8d0616db-7d72-43f7-a363-a660bc050de6" providerId="ADAL" clId="{B2688BAA-6AF9-4B2C-90BD-A73B8C68DFFC}" dt="2024-10-22T10:43:09.983" v="888" actId="14100"/>
          <ac:picMkLst>
            <pc:docMk/>
            <pc:sldMk cId="2709378397" sldId="306"/>
            <ac:picMk id="4" creationId="{FC54002C-3291-3B8B-0F83-8990EFFD4EED}"/>
          </ac:picMkLst>
        </pc:picChg>
      </pc:sldChg>
      <pc:sldChg chg="modSp mod">
        <pc:chgData name="Randi Hadland" userId="8d0616db-7d72-43f7-a363-a660bc050de6" providerId="ADAL" clId="{B2688BAA-6AF9-4B2C-90BD-A73B8C68DFFC}" dt="2024-10-22T10:54:28.978" v="962" actId="113"/>
        <pc:sldMkLst>
          <pc:docMk/>
          <pc:sldMk cId="3314976859" sldId="310"/>
        </pc:sldMkLst>
        <pc:spChg chg="mod">
          <ac:chgData name="Randi Hadland" userId="8d0616db-7d72-43f7-a363-a660bc050de6" providerId="ADAL" clId="{B2688BAA-6AF9-4B2C-90BD-A73B8C68DFFC}" dt="2024-10-22T10:54:28.978" v="962" actId="113"/>
          <ac:spMkLst>
            <pc:docMk/>
            <pc:sldMk cId="3314976859" sldId="310"/>
            <ac:spMk id="3" creationId="{208140BD-27C1-4B67-BD2E-7B7AA6CA5DA6}"/>
          </ac:spMkLst>
        </pc:spChg>
      </pc:sldChg>
      <pc:sldChg chg="modSp mod">
        <pc:chgData name="Randi Hadland" userId="8d0616db-7d72-43f7-a363-a660bc050de6" providerId="ADAL" clId="{B2688BAA-6AF9-4B2C-90BD-A73B8C68DFFC}" dt="2024-10-22T10:46:47.011" v="960" actId="5793"/>
        <pc:sldMkLst>
          <pc:docMk/>
          <pc:sldMk cId="1957390753" sldId="311"/>
        </pc:sldMkLst>
        <pc:spChg chg="mod">
          <ac:chgData name="Randi Hadland" userId="8d0616db-7d72-43f7-a363-a660bc050de6" providerId="ADAL" clId="{B2688BAA-6AF9-4B2C-90BD-A73B8C68DFFC}" dt="2024-10-22T10:46:47.011" v="960" actId="5793"/>
          <ac:spMkLst>
            <pc:docMk/>
            <pc:sldMk cId="1957390753" sldId="311"/>
            <ac:spMk id="3" creationId="{095CE65A-70EC-4EF9-92CF-2401398F8829}"/>
          </ac:spMkLst>
        </pc:spChg>
      </pc:sldChg>
      <pc:sldChg chg="modSp mod">
        <pc:chgData name="Randi Hadland" userId="8d0616db-7d72-43f7-a363-a660bc050de6" providerId="ADAL" clId="{B2688BAA-6AF9-4B2C-90BD-A73B8C68DFFC}" dt="2024-10-22T10:55:40.631" v="1055" actId="113"/>
        <pc:sldMkLst>
          <pc:docMk/>
          <pc:sldMk cId="639538983" sldId="312"/>
        </pc:sldMkLst>
        <pc:spChg chg="mod">
          <ac:chgData name="Randi Hadland" userId="8d0616db-7d72-43f7-a363-a660bc050de6" providerId="ADAL" clId="{B2688BAA-6AF9-4B2C-90BD-A73B8C68DFFC}" dt="2024-10-22T10:46:24.283" v="955" actId="1076"/>
          <ac:spMkLst>
            <pc:docMk/>
            <pc:sldMk cId="639538983" sldId="312"/>
            <ac:spMk id="2" creationId="{F72E35F3-CD74-4E82-93F5-1C5072C47B62}"/>
          </ac:spMkLst>
        </pc:spChg>
        <pc:spChg chg="mod">
          <ac:chgData name="Randi Hadland" userId="8d0616db-7d72-43f7-a363-a660bc050de6" providerId="ADAL" clId="{B2688BAA-6AF9-4B2C-90BD-A73B8C68DFFC}" dt="2024-10-22T10:55:40.631" v="1055" actId="113"/>
          <ac:spMkLst>
            <pc:docMk/>
            <pc:sldMk cId="639538983" sldId="312"/>
            <ac:spMk id="3" creationId="{1D8E4C5A-866D-4363-BA15-ED541436619C}"/>
          </ac:spMkLst>
        </pc:spChg>
        <pc:picChg chg="mod">
          <ac:chgData name="Randi Hadland" userId="8d0616db-7d72-43f7-a363-a660bc050de6" providerId="ADAL" clId="{B2688BAA-6AF9-4B2C-90BD-A73B8C68DFFC}" dt="2024-10-22T10:45:47.375" v="931" actId="14100"/>
          <ac:picMkLst>
            <pc:docMk/>
            <pc:sldMk cId="639538983" sldId="312"/>
            <ac:picMk id="5" creationId="{C8E6DCBB-2215-4D61-AF0C-6C7C28E87AF7}"/>
          </ac:picMkLst>
        </pc:picChg>
      </pc:sldChg>
      <pc:sldChg chg="modSp mod">
        <pc:chgData name="Randi Hadland" userId="8d0616db-7d72-43f7-a363-a660bc050de6" providerId="ADAL" clId="{B2688BAA-6AF9-4B2C-90BD-A73B8C68DFFC}" dt="2024-10-21T10:39:20.907" v="90" actId="20577"/>
        <pc:sldMkLst>
          <pc:docMk/>
          <pc:sldMk cId="1127797435" sldId="313"/>
        </pc:sldMkLst>
        <pc:graphicFrameChg chg="modGraphic">
          <ac:chgData name="Randi Hadland" userId="8d0616db-7d72-43f7-a363-a660bc050de6" providerId="ADAL" clId="{B2688BAA-6AF9-4B2C-90BD-A73B8C68DFFC}" dt="2024-10-21T10:39:20.907" v="90" actId="20577"/>
          <ac:graphicFrameMkLst>
            <pc:docMk/>
            <pc:sldMk cId="1127797435" sldId="313"/>
            <ac:graphicFrameMk id="5" creationId="{00000000-0000-0000-0000-000000000000}"/>
          </ac:graphicFrameMkLst>
        </pc:graphicFrameChg>
      </pc:sldChg>
      <pc:sldChg chg="addSp modSp mod ord modNotesTx">
        <pc:chgData name="Randi Hadland" userId="8d0616db-7d72-43f7-a363-a660bc050de6" providerId="ADAL" clId="{B2688BAA-6AF9-4B2C-90BD-A73B8C68DFFC}" dt="2024-10-22T11:09:42.558" v="1266" actId="790"/>
        <pc:sldMkLst>
          <pc:docMk/>
          <pc:sldMk cId="654808519" sldId="314"/>
        </pc:sldMkLst>
        <pc:spChg chg="mod">
          <ac:chgData name="Randi Hadland" userId="8d0616db-7d72-43f7-a363-a660bc050de6" providerId="ADAL" clId="{B2688BAA-6AF9-4B2C-90BD-A73B8C68DFFC}" dt="2024-10-22T11:01:53.607" v="1227" actId="20577"/>
          <ac:spMkLst>
            <pc:docMk/>
            <pc:sldMk cId="654808519" sldId="314"/>
            <ac:spMk id="2" creationId="{C307A166-A9BF-44A6-84D3-7543262DD660}"/>
          </ac:spMkLst>
        </pc:spChg>
        <pc:spChg chg="mod">
          <ac:chgData name="Randi Hadland" userId="8d0616db-7d72-43f7-a363-a660bc050de6" providerId="ADAL" clId="{B2688BAA-6AF9-4B2C-90BD-A73B8C68DFFC}" dt="2024-10-22T11:09:42.558" v="1266" actId="790"/>
          <ac:spMkLst>
            <pc:docMk/>
            <pc:sldMk cId="654808519" sldId="314"/>
            <ac:spMk id="3" creationId="{9B706414-0DBB-4694-B845-6F7741769116}"/>
          </ac:spMkLst>
        </pc:spChg>
        <pc:picChg chg="add mod">
          <ac:chgData name="Randi Hadland" userId="8d0616db-7d72-43f7-a363-a660bc050de6" providerId="ADAL" clId="{B2688BAA-6AF9-4B2C-90BD-A73B8C68DFFC}" dt="2024-10-22T11:01:25.860" v="1209" actId="14100"/>
          <ac:picMkLst>
            <pc:docMk/>
            <pc:sldMk cId="654808519" sldId="314"/>
            <ac:picMk id="4" creationId="{E35F6D9D-A1CF-6CA6-342E-B3BE8A588CDA}"/>
          </ac:picMkLst>
        </pc:picChg>
        <pc:picChg chg="add mod">
          <ac:chgData name="Randi Hadland" userId="8d0616db-7d72-43f7-a363-a660bc050de6" providerId="ADAL" clId="{B2688BAA-6AF9-4B2C-90BD-A73B8C68DFFC}" dt="2024-10-22T11:01:32.402" v="1211" actId="1076"/>
          <ac:picMkLst>
            <pc:docMk/>
            <pc:sldMk cId="654808519" sldId="314"/>
            <ac:picMk id="5" creationId="{DB2F5384-FE63-A599-D5CB-39AD34DECA26}"/>
          </ac:picMkLst>
        </pc:picChg>
        <pc:picChg chg="add mod">
          <ac:chgData name="Randi Hadland" userId="8d0616db-7d72-43f7-a363-a660bc050de6" providerId="ADAL" clId="{B2688BAA-6AF9-4B2C-90BD-A73B8C68DFFC}" dt="2024-10-22T11:01:34.800" v="1212" actId="14100"/>
          <ac:picMkLst>
            <pc:docMk/>
            <pc:sldMk cId="654808519" sldId="314"/>
            <ac:picMk id="6" creationId="{A2BEA181-FACB-7981-553B-8BEECA0032D2}"/>
          </ac:picMkLst>
        </pc:picChg>
      </pc:sldChg>
      <pc:sldChg chg="modSp mod">
        <pc:chgData name="Randi Hadland" userId="8d0616db-7d72-43f7-a363-a660bc050de6" providerId="ADAL" clId="{B2688BAA-6AF9-4B2C-90BD-A73B8C68DFFC}" dt="2024-10-22T10:57:37.877" v="1142" actId="1076"/>
        <pc:sldMkLst>
          <pc:docMk/>
          <pc:sldMk cId="1652311881" sldId="315"/>
        </pc:sldMkLst>
        <pc:spChg chg="mod">
          <ac:chgData name="Randi Hadland" userId="8d0616db-7d72-43f7-a363-a660bc050de6" providerId="ADAL" clId="{B2688BAA-6AF9-4B2C-90BD-A73B8C68DFFC}" dt="2024-10-22T10:57:37.877" v="1142" actId="1076"/>
          <ac:spMkLst>
            <pc:docMk/>
            <pc:sldMk cId="1652311881" sldId="315"/>
            <ac:spMk id="2" creationId="{9409DC9A-683D-46A4-B1D3-7BC480ECAF87}"/>
          </ac:spMkLst>
        </pc:spChg>
        <pc:spChg chg="mod">
          <ac:chgData name="Randi Hadland" userId="8d0616db-7d72-43f7-a363-a660bc050de6" providerId="ADAL" clId="{B2688BAA-6AF9-4B2C-90BD-A73B8C68DFFC}" dt="2024-10-22T10:57:31.899" v="1141" actId="14100"/>
          <ac:spMkLst>
            <pc:docMk/>
            <pc:sldMk cId="1652311881" sldId="315"/>
            <ac:spMk id="3" creationId="{F64C62FE-5608-4F7F-92D0-01831F250CAB}"/>
          </ac:spMkLst>
        </pc:spChg>
        <pc:picChg chg="mod">
          <ac:chgData name="Randi Hadland" userId="8d0616db-7d72-43f7-a363-a660bc050de6" providerId="ADAL" clId="{B2688BAA-6AF9-4B2C-90BD-A73B8C68DFFC}" dt="2024-10-22T10:43:30.985" v="891" actId="14100"/>
          <ac:picMkLst>
            <pc:docMk/>
            <pc:sldMk cId="1652311881" sldId="315"/>
            <ac:picMk id="5" creationId="{92C4C619-4676-4ED8-8C1D-FF71458061F5}"/>
          </ac:picMkLst>
        </pc:picChg>
      </pc:sldChg>
      <pc:sldChg chg="modSp mod">
        <pc:chgData name="Randi Hadland" userId="8d0616db-7d72-43f7-a363-a660bc050de6" providerId="ADAL" clId="{B2688BAA-6AF9-4B2C-90BD-A73B8C68DFFC}" dt="2024-10-22T10:55:14.987" v="1054" actId="20577"/>
        <pc:sldMkLst>
          <pc:docMk/>
          <pc:sldMk cId="4066813648" sldId="316"/>
        </pc:sldMkLst>
        <pc:spChg chg="mod">
          <ac:chgData name="Randi Hadland" userId="8d0616db-7d72-43f7-a363-a660bc050de6" providerId="ADAL" clId="{B2688BAA-6AF9-4B2C-90BD-A73B8C68DFFC}" dt="2024-10-22T10:55:14.987" v="1054" actId="20577"/>
          <ac:spMkLst>
            <pc:docMk/>
            <pc:sldMk cId="4066813648" sldId="316"/>
            <ac:spMk id="3" creationId="{507762F7-165F-4321-82D8-2FD21EDFAA12}"/>
          </ac:spMkLst>
        </pc:spChg>
      </pc:sldChg>
      <pc:sldChg chg="del modNotesTx">
        <pc:chgData name="Randi Hadland" userId="8d0616db-7d72-43f7-a363-a660bc050de6" providerId="ADAL" clId="{B2688BAA-6AF9-4B2C-90BD-A73B8C68DFFC}" dt="2024-10-22T11:02:16.215" v="1228" actId="2696"/>
        <pc:sldMkLst>
          <pc:docMk/>
          <pc:sldMk cId="2474237969" sldId="317"/>
        </pc:sldMkLst>
      </pc:sldChg>
      <pc:sldChg chg="modSp mod">
        <pc:chgData name="Randi Hadland" userId="8d0616db-7d72-43f7-a363-a660bc050de6" providerId="ADAL" clId="{B2688BAA-6AF9-4B2C-90BD-A73B8C68DFFC}" dt="2024-10-22T11:11:02.449" v="1269" actId="790"/>
        <pc:sldMkLst>
          <pc:docMk/>
          <pc:sldMk cId="2181240527" sldId="318"/>
        </pc:sldMkLst>
        <pc:spChg chg="mod">
          <ac:chgData name="Randi Hadland" userId="8d0616db-7d72-43f7-a363-a660bc050de6" providerId="ADAL" clId="{B2688BAA-6AF9-4B2C-90BD-A73B8C68DFFC}" dt="2024-10-22T11:11:02.449" v="1269" actId="790"/>
          <ac:spMkLst>
            <pc:docMk/>
            <pc:sldMk cId="2181240527" sldId="318"/>
            <ac:spMk id="3" creationId="{10C2F161-C117-4767-A11E-7C9B1F4A7723}"/>
          </ac:spMkLst>
        </pc:spChg>
      </pc:sldChg>
      <pc:sldChg chg="modSp mod">
        <pc:chgData name="Randi Hadland" userId="8d0616db-7d72-43f7-a363-a660bc050de6" providerId="ADAL" clId="{B2688BAA-6AF9-4B2C-90BD-A73B8C68DFFC}" dt="2024-10-22T11:10:48.025" v="1268" actId="790"/>
        <pc:sldMkLst>
          <pc:docMk/>
          <pc:sldMk cId="2281999434" sldId="319"/>
        </pc:sldMkLst>
        <pc:spChg chg="mod">
          <ac:chgData name="Randi Hadland" userId="8d0616db-7d72-43f7-a363-a660bc050de6" providerId="ADAL" clId="{B2688BAA-6AF9-4B2C-90BD-A73B8C68DFFC}" dt="2024-10-22T11:10:48.025" v="1268" actId="790"/>
          <ac:spMkLst>
            <pc:docMk/>
            <pc:sldMk cId="2281999434" sldId="319"/>
            <ac:spMk id="2" creationId="{F0186DBC-E88B-4BA3-B419-CBEC73376124}"/>
          </ac:spMkLst>
        </pc:spChg>
      </pc:sldChg>
      <pc:sldChg chg="modSp mod">
        <pc:chgData name="Randi Hadland" userId="8d0616db-7d72-43f7-a363-a660bc050de6" providerId="ADAL" clId="{B2688BAA-6AF9-4B2C-90BD-A73B8C68DFFC}" dt="2024-10-22T10:45:20.847" v="930" actId="14100"/>
        <pc:sldMkLst>
          <pc:docMk/>
          <pc:sldMk cId="3368259684" sldId="320"/>
        </pc:sldMkLst>
        <pc:picChg chg="mod">
          <ac:chgData name="Randi Hadland" userId="8d0616db-7d72-43f7-a363-a660bc050de6" providerId="ADAL" clId="{B2688BAA-6AF9-4B2C-90BD-A73B8C68DFFC}" dt="2024-10-22T10:45:20.847" v="930" actId="14100"/>
          <ac:picMkLst>
            <pc:docMk/>
            <pc:sldMk cId="3368259684" sldId="320"/>
            <ac:picMk id="3" creationId="{956BE3A9-935F-4CC2-B6D7-4FC4F6F09624}"/>
          </ac:picMkLst>
        </pc:picChg>
      </pc:sldChg>
      <pc:sldChg chg="addSp delSp modSp mod setBg modAnim">
        <pc:chgData name="Randi Hadland" userId="8d0616db-7d72-43f7-a363-a660bc050de6" providerId="ADAL" clId="{B2688BAA-6AF9-4B2C-90BD-A73B8C68DFFC}" dt="2024-10-22T11:10:03.235" v="1267" actId="790"/>
        <pc:sldMkLst>
          <pc:docMk/>
          <pc:sldMk cId="742772158" sldId="327"/>
        </pc:sldMkLst>
        <pc:spChg chg="mod">
          <ac:chgData name="Randi Hadland" userId="8d0616db-7d72-43f7-a363-a660bc050de6" providerId="ADAL" clId="{B2688BAA-6AF9-4B2C-90BD-A73B8C68DFFC}" dt="2024-10-22T11:10:03.235" v="1267" actId="790"/>
          <ac:spMkLst>
            <pc:docMk/>
            <pc:sldMk cId="742772158" sldId="327"/>
            <ac:spMk id="2" creationId="{BB739D12-3C16-98C9-4F05-3A6993A831B6}"/>
          </ac:spMkLst>
        </pc:spChg>
        <pc:spChg chg="mod ord">
          <ac:chgData name="Randi Hadland" userId="8d0616db-7d72-43f7-a363-a660bc050de6" providerId="ADAL" clId="{B2688BAA-6AF9-4B2C-90BD-A73B8C68DFFC}" dt="2024-10-22T11:08:17.447" v="1264" actId="403"/>
          <ac:spMkLst>
            <pc:docMk/>
            <pc:sldMk cId="742772158" sldId="327"/>
            <ac:spMk id="3" creationId="{22D1D6A5-C9DD-982B-B95F-B77C944075C4}"/>
          </ac:spMkLst>
        </pc:spChg>
        <pc:spChg chg="add del">
          <ac:chgData name="Randi Hadland" userId="8d0616db-7d72-43f7-a363-a660bc050de6" providerId="ADAL" clId="{B2688BAA-6AF9-4B2C-90BD-A73B8C68DFFC}" dt="2024-10-22T11:05:32.831" v="1239" actId="26606"/>
          <ac:spMkLst>
            <pc:docMk/>
            <pc:sldMk cId="742772158" sldId="327"/>
            <ac:spMk id="7" creationId="{201CC55D-ED54-4C5C-95E6-10947BD1103B}"/>
          </ac:spMkLst>
        </pc:spChg>
        <pc:spChg chg="add">
          <ac:chgData name="Randi Hadland" userId="8d0616db-7d72-43f7-a363-a660bc050de6" providerId="ADAL" clId="{B2688BAA-6AF9-4B2C-90BD-A73B8C68DFFC}" dt="2024-10-22T11:07:05.119" v="1251" actId="26606"/>
          <ac:spMkLst>
            <pc:docMk/>
            <pc:sldMk cId="742772158" sldId="327"/>
            <ac:spMk id="9" creationId="{45D37F4E-DDB4-456B-97E0-9937730A039F}"/>
          </ac:spMkLst>
        </pc:spChg>
        <pc:spChg chg="add del">
          <ac:chgData name="Randi Hadland" userId="8d0616db-7d72-43f7-a363-a660bc050de6" providerId="ADAL" clId="{B2688BAA-6AF9-4B2C-90BD-A73B8C68DFFC}" dt="2024-10-22T11:05:25.986" v="1231" actId="26606"/>
          <ac:spMkLst>
            <pc:docMk/>
            <pc:sldMk cId="742772158" sldId="327"/>
            <ac:spMk id="10" creationId="{3ECBE1F1-D69B-4AFA-ABD5-8E41720EF6DE}"/>
          </ac:spMkLst>
        </pc:spChg>
        <pc:spChg chg="add del">
          <ac:chgData name="Randi Hadland" userId="8d0616db-7d72-43f7-a363-a660bc050de6" providerId="ADAL" clId="{B2688BAA-6AF9-4B2C-90BD-A73B8C68DFFC}" dt="2024-10-22T11:05:32.831" v="1239" actId="26606"/>
          <ac:spMkLst>
            <pc:docMk/>
            <pc:sldMk cId="742772158" sldId="327"/>
            <ac:spMk id="11" creationId="{C13237C8-E62C-4F0D-A318-BD6FB6C2D138}"/>
          </ac:spMkLst>
        </pc:spChg>
        <pc:spChg chg="add del">
          <ac:chgData name="Randi Hadland" userId="8d0616db-7d72-43f7-a363-a660bc050de6" providerId="ADAL" clId="{B2688BAA-6AF9-4B2C-90BD-A73B8C68DFFC}" dt="2024-10-22T11:05:25.986" v="1231" actId="26606"/>
          <ac:spMkLst>
            <pc:docMk/>
            <pc:sldMk cId="742772158" sldId="327"/>
            <ac:spMk id="12" creationId="{603A6265-E10C-4B85-9C20-E75FCAF9CC63}"/>
          </ac:spMkLst>
        </pc:spChg>
        <pc:spChg chg="add">
          <ac:chgData name="Randi Hadland" userId="8d0616db-7d72-43f7-a363-a660bc050de6" providerId="ADAL" clId="{B2688BAA-6AF9-4B2C-90BD-A73B8C68DFFC}" dt="2024-10-22T11:07:05.119" v="1251" actId="26606"/>
          <ac:spMkLst>
            <pc:docMk/>
            <pc:sldMk cId="742772158" sldId="327"/>
            <ac:spMk id="13" creationId="{B2DD41CD-8F47-4F56-AD12-4E2FF7696987}"/>
          </ac:spMkLst>
        </pc:spChg>
        <pc:spChg chg="add del">
          <ac:chgData name="Randi Hadland" userId="8d0616db-7d72-43f7-a363-a660bc050de6" providerId="ADAL" clId="{B2688BAA-6AF9-4B2C-90BD-A73B8C68DFFC}" dt="2024-10-22T11:05:26.509" v="1233" actId="26606"/>
          <ac:spMkLst>
            <pc:docMk/>
            <pc:sldMk cId="742772158" sldId="327"/>
            <ac:spMk id="14" creationId="{C0763A76-9F1C-4FC5-82B7-DD475DA461B2}"/>
          </ac:spMkLst>
        </pc:spChg>
        <pc:spChg chg="add del">
          <ac:chgData name="Randi Hadland" userId="8d0616db-7d72-43f7-a363-a660bc050de6" providerId="ADAL" clId="{B2688BAA-6AF9-4B2C-90BD-A73B8C68DFFC}" dt="2024-10-22T11:05:26.509" v="1233" actId="26606"/>
          <ac:spMkLst>
            <pc:docMk/>
            <pc:sldMk cId="742772158" sldId="327"/>
            <ac:spMk id="15" creationId="{E81BF4F6-F2CF-4984-9D14-D6966D92F99F}"/>
          </ac:spMkLst>
        </pc:spChg>
        <pc:spChg chg="add del">
          <ac:chgData name="Randi Hadland" userId="8d0616db-7d72-43f7-a363-a660bc050de6" providerId="ADAL" clId="{B2688BAA-6AF9-4B2C-90BD-A73B8C68DFFC}" dt="2024-10-22T11:05:32.831" v="1239" actId="26606"/>
          <ac:spMkLst>
            <pc:docMk/>
            <pc:sldMk cId="742772158" sldId="327"/>
            <ac:spMk id="16" creationId="{3873B707-463F-40B0-8227-E8CC6C67EB25}"/>
          </ac:spMkLst>
        </pc:spChg>
        <pc:spChg chg="add del">
          <ac:chgData name="Randi Hadland" userId="8d0616db-7d72-43f7-a363-a660bc050de6" providerId="ADAL" clId="{B2688BAA-6AF9-4B2C-90BD-A73B8C68DFFC}" dt="2024-10-22T11:05:28.261" v="1235" actId="26606"/>
          <ac:spMkLst>
            <pc:docMk/>
            <pc:sldMk cId="742772158" sldId="327"/>
            <ac:spMk id="17" creationId="{45D37F4E-DDB4-456B-97E0-9937730A039F}"/>
          </ac:spMkLst>
        </pc:spChg>
        <pc:spChg chg="add del">
          <ac:chgData name="Randi Hadland" userId="8d0616db-7d72-43f7-a363-a660bc050de6" providerId="ADAL" clId="{B2688BAA-6AF9-4B2C-90BD-A73B8C68DFFC}" dt="2024-10-22T11:05:28.261" v="1235" actId="26606"/>
          <ac:spMkLst>
            <pc:docMk/>
            <pc:sldMk cId="742772158" sldId="327"/>
            <ac:spMk id="18" creationId="{B2DD41CD-8F47-4F56-AD12-4E2FF7696987}"/>
          </ac:spMkLst>
        </pc:spChg>
        <pc:spChg chg="add del">
          <ac:chgData name="Randi Hadland" userId="8d0616db-7d72-43f7-a363-a660bc050de6" providerId="ADAL" clId="{B2688BAA-6AF9-4B2C-90BD-A73B8C68DFFC}" dt="2024-10-22T11:05:32.831" v="1239" actId="26606"/>
          <ac:spMkLst>
            <pc:docMk/>
            <pc:sldMk cId="742772158" sldId="327"/>
            <ac:spMk id="20" creationId="{19C9EAEA-39D0-4B0E-A0EB-51E7B26740B1}"/>
          </ac:spMkLst>
        </pc:spChg>
        <pc:spChg chg="add del">
          <ac:chgData name="Randi Hadland" userId="8d0616db-7d72-43f7-a363-a660bc050de6" providerId="ADAL" clId="{B2688BAA-6AF9-4B2C-90BD-A73B8C68DFFC}" dt="2024-10-22T11:05:40.078" v="1242" actId="26606"/>
          <ac:spMkLst>
            <pc:docMk/>
            <pc:sldMk cId="742772158" sldId="327"/>
            <ac:spMk id="22" creationId="{F13C74B1-5B17-4795-BED0-7140497B445A}"/>
          </ac:spMkLst>
        </pc:spChg>
        <pc:spChg chg="add del">
          <ac:chgData name="Randi Hadland" userId="8d0616db-7d72-43f7-a363-a660bc050de6" providerId="ADAL" clId="{B2688BAA-6AF9-4B2C-90BD-A73B8C68DFFC}" dt="2024-10-22T11:05:40.078" v="1242" actId="26606"/>
          <ac:spMkLst>
            <pc:docMk/>
            <pc:sldMk cId="742772158" sldId="327"/>
            <ac:spMk id="23" creationId="{D4974D33-8DC5-464E-8C6D-BE58F0669C17}"/>
          </ac:spMkLst>
        </pc:spChg>
        <pc:grpChg chg="add del">
          <ac:chgData name="Randi Hadland" userId="8d0616db-7d72-43f7-a363-a660bc050de6" providerId="ADAL" clId="{B2688BAA-6AF9-4B2C-90BD-A73B8C68DFFC}" dt="2024-10-22T11:05:32.831" v="1239" actId="26606"/>
          <ac:grpSpMkLst>
            <pc:docMk/>
            <pc:sldMk cId="742772158" sldId="327"/>
            <ac:grpSpMk id="8" creationId="{1DE889C7-FAD6-4397-98E2-05D503484459}"/>
          </ac:grpSpMkLst>
        </pc:grpChg>
        <pc:picChg chg="add mod ord modCrop">
          <ac:chgData name="Randi Hadland" userId="8d0616db-7d72-43f7-a363-a660bc050de6" providerId="ADAL" clId="{B2688BAA-6AF9-4B2C-90BD-A73B8C68DFFC}" dt="2024-10-22T11:07:32.236" v="1259" actId="1076"/>
          <ac:picMkLst>
            <pc:docMk/>
            <pc:sldMk cId="742772158" sldId="327"/>
            <ac:picMk id="5" creationId="{742AAA50-2410-2AA2-995D-0CC5E86FDFF7}"/>
          </ac:picMkLst>
        </pc:picChg>
      </pc:sldChg>
      <pc:sldChg chg="modSp">
        <pc:chgData name="Randi Hadland" userId="8d0616db-7d72-43f7-a363-a660bc050de6" providerId="ADAL" clId="{B2688BAA-6AF9-4B2C-90BD-A73B8C68DFFC}" dt="2024-10-21T12:42:02.075" v="885" actId="20577"/>
        <pc:sldMkLst>
          <pc:docMk/>
          <pc:sldMk cId="322619966" sldId="328"/>
        </pc:sldMkLst>
        <pc:spChg chg="mod">
          <ac:chgData name="Randi Hadland" userId="8d0616db-7d72-43f7-a363-a660bc050de6" providerId="ADAL" clId="{B2688BAA-6AF9-4B2C-90BD-A73B8C68DFFC}" dt="2024-10-21T12:42:02.075" v="885" actId="20577"/>
          <ac:spMkLst>
            <pc:docMk/>
            <pc:sldMk cId="322619966" sldId="328"/>
            <ac:spMk id="3" creationId="{ED0B4A91-0CB7-34D9-3E01-3DD4AB7B61D9}"/>
          </ac:spMkLst>
        </pc:spChg>
      </pc:sldChg>
      <pc:sldChg chg="del">
        <pc:chgData name="Randi Hadland" userId="8d0616db-7d72-43f7-a363-a660bc050de6" providerId="ADAL" clId="{B2688BAA-6AF9-4B2C-90BD-A73B8C68DFFC}" dt="2024-10-22T09:00:19.550" v="886" actId="2696"/>
        <pc:sldMkLst>
          <pc:docMk/>
          <pc:sldMk cId="2904229218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9E06309-90E2-46D2-A8D7-26F80F0D5DBF}" type="datetime1">
              <a:rPr lang="nb-NO"/>
              <a:pPr lvl="0"/>
              <a:t>22.10.2024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E647DBF-D1A0-4B26-99EA-19312C93DA8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819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Randi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618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Tove Iren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76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Tove Iren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959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Tove Iren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944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Ole Martin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243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Ole Martin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0187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Ole Martin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822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Randi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610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Randi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217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Randi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50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Randi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88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Tove Iren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462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Tove Iren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876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Tove Iren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931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Tove Iren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E647DBF-D1A0-4B26-99EA-19312C93DA8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67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telsl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A8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53384" y="2701613"/>
            <a:ext cx="7886700" cy="1051852"/>
          </a:xfrm>
        </p:spPr>
        <p:txBody>
          <a:bodyPr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654673" y="3829223"/>
            <a:ext cx="7886700" cy="1051797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5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78" y="0"/>
            <a:ext cx="2953521" cy="26426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0EA1172-E25E-4ACA-A34D-BE6A160D15B7}" type="datetime1">
              <a:rPr lang="nb-NO"/>
              <a:pPr lvl="0"/>
              <a:t>22.10.2024</a:t>
            </a:fld>
            <a:endParaRPr lang="nb-NO"/>
          </a:p>
        </p:txBody>
      </p:sp>
      <p:sp>
        <p:nvSpPr>
          <p:cNvPr id="7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81423" y="6386398"/>
            <a:ext cx="6984004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8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8338367" y="6386398"/>
            <a:ext cx="444297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CBB8BE6F-9258-4D1C-AEFE-CFF7128EE591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6951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82413" y="1897197"/>
            <a:ext cx="3420002" cy="782214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5095347" y="1897197"/>
            <a:ext cx="3420002" cy="782214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4294967295"/>
          </p:nvPr>
        </p:nvSpPr>
        <p:spPr>
          <a:xfrm>
            <a:off x="982413" y="2679411"/>
            <a:ext cx="3420002" cy="29278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Content Placeholder 2"/>
          <p:cNvSpPr txBox="1">
            <a:spLocks noGrp="1"/>
          </p:cNvSpPr>
          <p:nvPr>
            <p:ph idx="4294967295"/>
          </p:nvPr>
        </p:nvSpPr>
        <p:spPr>
          <a:xfrm>
            <a:off x="5095347" y="2679411"/>
            <a:ext cx="3420002" cy="29278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8AC42B50-81DA-4228-9EBB-C75E134F9F99}" type="datetime1">
              <a:rPr lang="nb-NO"/>
              <a:pPr lvl="0"/>
              <a:t>22.10.2024</a:t>
            </a:fld>
            <a:endParaRPr lang="nb-NO"/>
          </a:p>
        </p:txBody>
      </p:sp>
      <p:sp>
        <p:nvSpPr>
          <p:cNvPr id="7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63281" y="6386398"/>
            <a:ext cx="3420002" cy="134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8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4680767" y="6386398"/>
            <a:ext cx="444297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BA9ABB6A-3201-4F06-81E9-14B6CAA23090}" type="slidenum">
              <a:t>‹#›</a:t>
            </a:fld>
            <a:endParaRPr lang="nb-NO"/>
          </a:p>
        </p:txBody>
      </p:sp>
      <p:sp>
        <p:nvSpPr>
          <p:cNvPr id="9" name="Title Placeholder 1"/>
          <p:cNvSpPr txBox="1">
            <a:spLocks noGrp="1"/>
          </p:cNvSpPr>
          <p:nvPr>
            <p:ph type="title"/>
          </p:nvPr>
        </p:nvSpPr>
        <p:spPr>
          <a:xfrm>
            <a:off x="628650" y="719998"/>
            <a:ext cx="7886700" cy="9194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9A57AA1C-CC98-4544-B917-5DD8463BB626}" type="datetime1">
              <a:rPr lang="nb-NO"/>
              <a:pPr lvl="0"/>
              <a:t>22.10.2024</a:t>
            </a:fld>
            <a:endParaRPr lang="nb-NO"/>
          </a:p>
        </p:txBody>
      </p:sp>
      <p:sp>
        <p:nvSpPr>
          <p:cNvPr id="4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63281" y="6386398"/>
            <a:ext cx="3420002" cy="134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5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4680767" y="6386398"/>
            <a:ext cx="444297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68A42FBB-4B34-4B67-8660-A27EE66A05A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66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E6762127-3CD1-4841-B9A3-C675921CCB16}" type="datetime1">
              <a:rPr lang="nb-NO"/>
              <a:pPr lvl="0"/>
              <a:t>22.10.2024</a:t>
            </a:fld>
            <a:endParaRPr lang="nb-NO"/>
          </a:p>
        </p:txBody>
      </p:sp>
      <p:sp>
        <p:nvSpPr>
          <p:cNvPr id="3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63281" y="6386398"/>
            <a:ext cx="3420002" cy="134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4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4680767" y="6386398"/>
            <a:ext cx="444297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F669B2F7-516F-40DA-9512-4F682CD2F42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13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telsl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1D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53384" y="2701613"/>
            <a:ext cx="7886700" cy="1051852"/>
          </a:xfrm>
        </p:spPr>
        <p:txBody>
          <a:bodyPr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654673" y="3829223"/>
            <a:ext cx="7886700" cy="1051797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5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78" y="0"/>
            <a:ext cx="2953521" cy="26426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4BA698FD-EE46-4B04-8F08-557C7B917AD6}" type="datetime1">
              <a:rPr lang="nb-NO"/>
              <a:pPr lvl="0"/>
              <a:t>22.10.2024</a:t>
            </a:fld>
            <a:endParaRPr lang="nb-NO"/>
          </a:p>
        </p:txBody>
      </p:sp>
      <p:sp>
        <p:nvSpPr>
          <p:cNvPr id="7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81423" y="6386398"/>
            <a:ext cx="6984004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8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8338367" y="6386398"/>
            <a:ext cx="444297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56718EB-54F1-4184-9984-9B39ED2CD973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635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telsl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1327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53384" y="2701613"/>
            <a:ext cx="7886700" cy="1051852"/>
          </a:xfrm>
        </p:spPr>
        <p:txBody>
          <a:bodyPr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654673" y="3829223"/>
            <a:ext cx="7886700" cy="1051797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5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78" y="0"/>
            <a:ext cx="2953521" cy="26426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36B18294-C160-442C-B283-EFD7628419F9}" type="datetime1">
              <a:rPr lang="nb-NO"/>
              <a:pPr lvl="0"/>
              <a:t>22.10.2024</a:t>
            </a:fld>
            <a:endParaRPr lang="nb-NO"/>
          </a:p>
        </p:txBody>
      </p:sp>
      <p:sp>
        <p:nvSpPr>
          <p:cNvPr id="7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81423" y="6386398"/>
            <a:ext cx="6984004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8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8338367" y="6386398"/>
            <a:ext cx="444297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CD5FC08B-DDFA-463D-8E0B-1D3C109A749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65158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705596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DFA7D861-E275-46B4-A47A-6464D485FEF2}" type="datetime1">
              <a:rPr lang="nb-NO"/>
              <a:pPr lvl="0"/>
              <a:t>22.10.2024</a:t>
            </a:fld>
            <a:endParaRPr lang="nb-NO"/>
          </a:p>
        </p:txBody>
      </p:sp>
      <p:sp>
        <p:nvSpPr>
          <p:cNvPr id="5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63281" y="6386398"/>
            <a:ext cx="3420002" cy="134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6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4680767" y="6386398"/>
            <a:ext cx="444297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784F140F-B24F-42E1-8962-ED535DA00C61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8675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" y="283"/>
            <a:ext cx="9143241" cy="6857433"/>
          </a:xfrm>
          <a:prstGeom prst="rect">
            <a:avLst/>
          </a:prstGeom>
          <a:solidFill>
            <a:srgbClr val="37A848"/>
          </a:solidFill>
          <a:ln cap="flat">
            <a:noFill/>
          </a:ln>
        </p:spPr>
      </p:pic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15092AB8-C77B-4965-9D63-78CB0E5C303E}" type="datetime1">
              <a:rPr lang="nb-NO"/>
              <a:pPr lvl="0"/>
              <a:t>22.10.2024</a:t>
            </a:fld>
            <a:endParaRPr lang="nb-NO"/>
          </a:p>
        </p:txBody>
      </p:sp>
      <p:sp>
        <p:nvSpPr>
          <p:cNvPr id="4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81423" y="6386398"/>
            <a:ext cx="6984004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5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8338367" y="6386398"/>
            <a:ext cx="444297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C835A09-E9AB-4D46-859E-10B4037919ED}" type="slidenum">
              <a:t>‹#›</a:t>
            </a:fld>
            <a:endParaRPr lang="nb-NO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34182" y="2247467"/>
            <a:ext cx="7772400" cy="2387598"/>
          </a:xfrm>
        </p:spPr>
        <p:txBody>
          <a:bodyPr anchor="t"/>
          <a:lstStyle>
            <a:lvl1pPr>
              <a:lnSpc>
                <a:spcPts val="48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902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sl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" y="283"/>
            <a:ext cx="9143241" cy="6857433"/>
          </a:xfrm>
          <a:prstGeom prst="rect">
            <a:avLst/>
          </a:prstGeom>
          <a:solidFill>
            <a:srgbClr val="21327C"/>
          </a:solidFill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34182" y="2247467"/>
            <a:ext cx="7772400" cy="2387598"/>
          </a:xfrm>
        </p:spPr>
        <p:txBody>
          <a:bodyPr anchor="t"/>
          <a:lstStyle>
            <a:lvl1pPr>
              <a:lnSpc>
                <a:spcPts val="48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DE920D0-F033-469F-83FF-721DF63268B6}" type="datetime1">
              <a:rPr lang="nb-NO"/>
              <a:pPr lvl="0"/>
              <a:t>22.10.2024</a:t>
            </a:fld>
            <a:endParaRPr lang="nb-NO"/>
          </a:p>
        </p:txBody>
      </p:sp>
      <p:sp>
        <p:nvSpPr>
          <p:cNvPr id="5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81423" y="6386398"/>
            <a:ext cx="6984004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6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8338367" y="6386398"/>
            <a:ext cx="444297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C5BF9317-DF87-44B3-8A96-CE9C2CC86081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42955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" y="283"/>
            <a:ext cx="9143241" cy="6857433"/>
          </a:xfrm>
          <a:prstGeom prst="rect">
            <a:avLst/>
          </a:prstGeom>
          <a:solidFill>
            <a:srgbClr val="E4191D"/>
          </a:solidFill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34182" y="2247467"/>
            <a:ext cx="7772400" cy="2387598"/>
          </a:xfrm>
        </p:spPr>
        <p:txBody>
          <a:bodyPr anchor="t"/>
          <a:lstStyle>
            <a:lvl1pPr>
              <a:lnSpc>
                <a:spcPts val="48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E6BCB12-760B-4865-951E-F2149D0B0BC1}" type="datetime1">
              <a:rPr lang="nb-NO"/>
              <a:pPr lvl="0"/>
              <a:t>22.10.2024</a:t>
            </a:fld>
            <a:endParaRPr lang="nb-NO"/>
          </a:p>
        </p:txBody>
      </p:sp>
      <p:sp>
        <p:nvSpPr>
          <p:cNvPr id="5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81423" y="6386398"/>
            <a:ext cx="6984004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6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8338367" y="6386398"/>
            <a:ext cx="444297" cy="1343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3BE67B37-03A2-41D6-B919-9576CD131533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0027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7"/>
          <p:cNvSpPr txBox="1">
            <a:spLocks noGrp="1"/>
          </p:cNvSpPr>
          <p:nvPr>
            <p:ph type="pic" idx="4294967295"/>
          </p:nvPr>
        </p:nvSpPr>
        <p:spPr>
          <a:xfrm>
            <a:off x="359999" y="1691996"/>
            <a:ext cx="8424001" cy="3960001"/>
          </a:xfrm>
          <a:solidFill>
            <a:srgbClr val="9C9B9B"/>
          </a:solidFill>
        </p:spPr>
        <p:txBody>
          <a:bodyPr lIns="0" tIns="1079997" anchorCtr="1"/>
          <a:lstStyle>
            <a:lvl1pPr marL="18004" indent="0" algn="ctr">
              <a:buNone/>
              <a:defRPr lang="en-US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Sett inn bilde</a:t>
            </a:r>
            <a:endParaRPr lang="nb-NO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AB7033F3-AD72-4A74-9B96-73938B7DB294}" type="datetime1">
              <a:rPr lang="nb-NO"/>
              <a:pPr lvl="0"/>
              <a:t>22.10.2024</a:t>
            </a:fld>
            <a:endParaRPr lang="nb-NO"/>
          </a:p>
        </p:txBody>
      </p:sp>
      <p:sp>
        <p:nvSpPr>
          <p:cNvPr id="4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63281" y="6386398"/>
            <a:ext cx="3420002" cy="134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5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4680767" y="6386398"/>
            <a:ext cx="444297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1E67F072-369E-4C81-B523-0B8D7F3F8A25}" type="slidenum">
              <a:t>‹#›</a:t>
            </a:fld>
            <a:endParaRPr lang="nb-NO"/>
          </a:p>
        </p:txBody>
      </p:sp>
      <p:sp>
        <p:nvSpPr>
          <p:cNvPr id="6" name="Title Placeholder 1"/>
          <p:cNvSpPr txBox="1">
            <a:spLocks noGrp="1"/>
          </p:cNvSpPr>
          <p:nvPr>
            <p:ph type="title"/>
          </p:nvPr>
        </p:nvSpPr>
        <p:spPr>
          <a:xfrm>
            <a:off x="628650" y="719998"/>
            <a:ext cx="7886700" cy="9194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952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>
          <a:xfrm>
            <a:off x="982413" y="1896813"/>
            <a:ext cx="3420002" cy="37104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5095347" y="1896813"/>
            <a:ext cx="3420002" cy="37104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59999" y="6386398"/>
            <a:ext cx="648483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589AAAB6-6987-42ED-A485-060AF120FACB}" type="datetime1">
              <a:rPr lang="nb-NO"/>
              <a:pPr lvl="0"/>
              <a:t>22.10.2024</a:t>
            </a:fld>
            <a:endParaRPr lang="nb-NO"/>
          </a:p>
        </p:txBody>
      </p:sp>
      <p:sp>
        <p:nvSpPr>
          <p:cNvPr id="5" name="Plassholder for bunntekst 17"/>
          <p:cNvSpPr txBox="1">
            <a:spLocks noGrp="1"/>
          </p:cNvSpPr>
          <p:nvPr>
            <p:ph type="ftr" sz="quarter" idx="9"/>
          </p:nvPr>
        </p:nvSpPr>
        <p:spPr>
          <a:xfrm>
            <a:off x="1163281" y="6386398"/>
            <a:ext cx="3420002" cy="134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6" name="Plassholder for lysbildenummer 18"/>
          <p:cNvSpPr txBox="1">
            <a:spLocks noGrp="1"/>
          </p:cNvSpPr>
          <p:nvPr>
            <p:ph type="sldNum" sz="quarter" idx="8"/>
          </p:nvPr>
        </p:nvSpPr>
        <p:spPr>
          <a:xfrm>
            <a:off x="4680767" y="6386398"/>
            <a:ext cx="444297" cy="134389"/>
          </a:xfrm>
        </p:spPr>
        <p:txBody>
          <a:bodyPr/>
          <a:lstStyle>
            <a:lvl1pPr>
              <a:defRPr/>
            </a:lvl1pPr>
          </a:lstStyle>
          <a:p>
            <a:pPr lvl="0"/>
            <a:fld id="{C44AD453-B6D7-416C-85CA-23E2F5C9BB37}" type="slidenum">
              <a:t>‹#›</a:t>
            </a:fld>
            <a:endParaRPr lang="nb-NO"/>
          </a:p>
        </p:txBody>
      </p: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xfrm>
            <a:off x="628650" y="719998"/>
            <a:ext cx="7886700" cy="9194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8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28650" y="835203"/>
            <a:ext cx="7886700" cy="9194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82413" y="2138397"/>
            <a:ext cx="7532936" cy="3257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b-NO"/>
              <a:t>Klikk for å redigere tekststiler i malen 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59999" y="6387458"/>
            <a:ext cx="705788" cy="1343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Arial" pitchFamily="34"/>
              </a:defRPr>
            </a:lvl1pPr>
          </a:lstStyle>
          <a:p>
            <a:pPr lvl="0"/>
            <a:fld id="{240254D0-6E08-44A7-B9B3-6E875002887F}" type="datetime1">
              <a:rPr lang="nb-NO"/>
              <a:pPr lvl="0"/>
              <a:t>22.10.2024</a:t>
            </a:fld>
            <a:endParaRPr lang="nb-NO"/>
          </a:p>
        </p:txBody>
      </p:sp>
      <p:cxnSp>
        <p:nvCxnSpPr>
          <p:cNvPr id="5" name="Rett linje 12"/>
          <p:cNvCxnSpPr/>
          <p:nvPr/>
        </p:nvCxnSpPr>
        <p:spPr>
          <a:xfrm>
            <a:off x="359999" y="5774399"/>
            <a:ext cx="8424001" cy="0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</p:cxnSp>
      <p:pic>
        <p:nvPicPr>
          <p:cNvPr id="6" name="Bild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4713" y="5955788"/>
            <a:ext cx="1859286" cy="9022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lassholder for bunntekst 17"/>
          <p:cNvSpPr txBox="1">
            <a:spLocks noGrp="1"/>
          </p:cNvSpPr>
          <p:nvPr>
            <p:ph type="ftr" sz="quarter" idx="3"/>
          </p:nvPr>
        </p:nvSpPr>
        <p:spPr>
          <a:xfrm>
            <a:off x="1163281" y="6387458"/>
            <a:ext cx="3420002" cy="1343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b-NO"/>
              <a:t>Bunntekst</a:t>
            </a:r>
          </a:p>
        </p:txBody>
      </p:sp>
      <p:sp>
        <p:nvSpPr>
          <p:cNvPr id="8" name="Plassholder for lysbildenummer 18"/>
          <p:cNvSpPr txBox="1">
            <a:spLocks noGrp="1"/>
          </p:cNvSpPr>
          <p:nvPr>
            <p:ph type="sldNum" sz="quarter" idx="4"/>
          </p:nvPr>
        </p:nvSpPr>
        <p:spPr>
          <a:xfrm>
            <a:off x="4680767" y="6387458"/>
            <a:ext cx="444297" cy="1343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56730211-B1A6-42E6-A6AA-F5916BD93D83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ts val="4500"/>
        </a:lnSpc>
        <a:spcBef>
          <a:spcPts val="0"/>
        </a:spcBef>
        <a:spcAft>
          <a:spcPts val="0"/>
        </a:spcAft>
        <a:buNone/>
        <a:tabLst/>
        <a:defRPr lang="nb-NO" sz="4600" b="0" i="0" u="none" strike="noStrike" kern="1200" cap="none" spc="0" baseline="0">
          <a:solidFill>
            <a:srgbClr val="000000"/>
          </a:solidFill>
          <a:uFillTx/>
          <a:latin typeface="Times New Roman"/>
        </a:defRPr>
      </a:lvl1pPr>
    </p:titleStyle>
    <p:bodyStyle>
      <a:lvl1pPr marL="179999" marR="0" lvl="0" indent="-162004" algn="l" defTabSz="914400" rtl="0" fontAlgn="auto" hangingPunct="1">
        <a:lnSpc>
          <a:spcPts val="2600"/>
        </a:lnSpc>
        <a:spcBef>
          <a:spcPts val="1000"/>
        </a:spcBef>
        <a:spcAft>
          <a:spcPts val="800"/>
        </a:spcAft>
        <a:buClr>
          <a:srgbClr val="37A848"/>
        </a:buClr>
        <a:buSzPct val="8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000000"/>
          </a:solidFill>
          <a:uFillTx/>
          <a:latin typeface="Times New Roman"/>
        </a:defRPr>
      </a:lvl1pPr>
      <a:lvl2pPr marL="361946" marR="0" lvl="1" indent="-185742" algn="l" defTabSz="914400" rtl="0" fontAlgn="auto" hangingPunct="1">
        <a:lnSpc>
          <a:spcPts val="2600"/>
        </a:lnSpc>
        <a:spcBef>
          <a:spcPts val="500"/>
        </a:spcBef>
        <a:spcAft>
          <a:spcPts val="800"/>
        </a:spcAft>
        <a:buClr>
          <a:srgbClr val="37A848"/>
        </a:buClr>
        <a:buSzPct val="80000"/>
        <a:buFont typeface="Arial" pitchFamily="34"/>
        <a:buChar char="•"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Times New Roman"/>
        </a:defRPr>
      </a:lvl2pPr>
      <a:lvl3pPr marL="538160" marR="0" lvl="2" indent="-176214" algn="l" defTabSz="914400" rtl="0" fontAlgn="auto" hangingPunct="1">
        <a:lnSpc>
          <a:spcPts val="2600"/>
        </a:lnSpc>
        <a:spcBef>
          <a:spcPts val="500"/>
        </a:spcBef>
        <a:spcAft>
          <a:spcPts val="800"/>
        </a:spcAft>
        <a:buClr>
          <a:srgbClr val="37A848"/>
        </a:buClr>
        <a:buSzPct val="80000"/>
        <a:buFont typeface="Arial" pitchFamily="34"/>
        <a:buChar char="•"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Times New Roman"/>
        </a:defRPr>
      </a:lvl3pPr>
      <a:lvl4pPr marL="715966" marR="0" lvl="3" indent="-177795" algn="l" defTabSz="914400" rtl="0" fontAlgn="auto" hangingPunct="1">
        <a:lnSpc>
          <a:spcPts val="2600"/>
        </a:lnSpc>
        <a:spcBef>
          <a:spcPts val="500"/>
        </a:spcBef>
        <a:spcAft>
          <a:spcPts val="800"/>
        </a:spcAft>
        <a:buClr>
          <a:srgbClr val="37A848"/>
        </a:buClr>
        <a:buSzPct val="80000"/>
        <a:buFont typeface="Arial" pitchFamily="34"/>
        <a:buChar char="•"/>
        <a:tabLst/>
        <a:defRPr lang="nb-NO" sz="1800" b="0" i="0" u="none" strike="noStrike" kern="1200" cap="none" spc="0" baseline="0">
          <a:solidFill>
            <a:srgbClr val="000000"/>
          </a:solidFill>
          <a:uFillTx/>
          <a:latin typeface="Times New Roman"/>
        </a:defRPr>
      </a:lvl4pPr>
      <a:lvl5pPr marL="900117" marR="0" lvl="4" indent="-184151" algn="l" defTabSz="914400" rtl="0" fontAlgn="auto" hangingPunct="1">
        <a:lnSpc>
          <a:spcPts val="2600"/>
        </a:lnSpc>
        <a:spcBef>
          <a:spcPts val="500"/>
        </a:spcBef>
        <a:spcAft>
          <a:spcPts val="800"/>
        </a:spcAft>
        <a:buClr>
          <a:srgbClr val="37A848"/>
        </a:buClr>
        <a:buSzPct val="80000"/>
        <a:buFont typeface="Arial" pitchFamily="34"/>
        <a:buChar char="•"/>
        <a:tabLst/>
        <a:defRPr lang="nb-NO" sz="1800" b="0" i="0" u="none" strike="noStrike" kern="1200" cap="none" spc="0" baseline="0">
          <a:solidFill>
            <a:srgbClr val="000000"/>
          </a:solidFill>
          <a:uFillTx/>
          <a:latin typeface="Times New Roman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ryne.vgs.no/hovedmeny/utdanningstilbod/studiespesialisering/realfa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tdanning.n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hyperlink" Target="https://www.ansa.no/" TargetMode="External"/><Relationship Id="rId4" Type="http://schemas.openxmlformats.org/officeDocument/2006/relationships/hyperlink" Target="https://www.studentum.no/studier-i-norge/universitet-og-hogskole/universitet-og-hoyskoler-i-norge-813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yne.vgs.no/hovedmeny/utdanningstilbod/studiespesialisering/sprak-samfunnsfag-og-okonomiske-fa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rfka.sharepoint.com/sites/BryneFagvalgVg1STogIF/Delte%20dokumenter/General/Filmer%20Realfag/VPF%20Matematikk%20S1.mp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mailto:randi.hadland@skole.rogfk.no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eg"/><Relationship Id="rId5" Type="http://schemas.openxmlformats.org/officeDocument/2006/relationships/hyperlink" Target="mailto:ole.martin.hillesund@skole.rogfk.no" TargetMode="External"/><Relationship Id="rId4" Type="http://schemas.openxmlformats.org/officeDocument/2006/relationships/hyperlink" Target="mailto:tove.iren.lea@skole.rogfk.n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rynevg/" TargetMode="External"/><Relationship Id="rId2" Type="http://schemas.openxmlformats.org/officeDocument/2006/relationships/hyperlink" Target="https://www.bryne.vgs.no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hyperlink" Target="https://www.snapchat.com/add/Brynevgs" TargetMode="External"/><Relationship Id="rId4" Type="http://schemas.openxmlformats.org/officeDocument/2006/relationships/hyperlink" Target="https://www.instagram.com/brynevgs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yne.vgs.no/hovedmeny/for-elevar/eksamen-og-vurdering/vurderingspla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yne.vgs.no/hovedmeny/for-elevar/hjelp-og-radgiving/studieverksta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/>
          <p:cNvSpPr txBox="1">
            <a:spLocks noGrp="1"/>
          </p:cNvSpPr>
          <p:nvPr>
            <p:ph type="title"/>
          </p:nvPr>
        </p:nvSpPr>
        <p:spPr>
          <a:xfrm>
            <a:off x="653384" y="2701613"/>
            <a:ext cx="7886700" cy="1051852"/>
          </a:xfrm>
        </p:spPr>
        <p:txBody>
          <a:bodyPr>
            <a:normAutofit fontScale="90000"/>
          </a:bodyPr>
          <a:lstStyle/>
          <a:p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Fagval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STUDIESPESIALISERANDE</a:t>
            </a:r>
          </a:p>
        </p:txBody>
      </p:sp>
      <p:sp>
        <p:nvSpPr>
          <p:cNvPr id="3" name="Plassholder for tekst 5"/>
          <p:cNvSpPr txBox="1">
            <a:spLocks noGrp="1"/>
          </p:cNvSpPr>
          <p:nvPr>
            <p:ph type="body" idx="1"/>
          </p:nvPr>
        </p:nvSpPr>
        <p:spPr>
          <a:xfrm>
            <a:off x="654673" y="3829223"/>
            <a:ext cx="7886700" cy="1051797"/>
          </a:xfrm>
        </p:spPr>
        <p:txBody>
          <a:bodyPr/>
          <a:lstStyle/>
          <a:p>
            <a:r>
              <a:rPr lang="nb-NO" dirty="0">
                <a:latin typeface="Verdana"/>
                <a:ea typeface="Verdana"/>
                <a:cs typeface="Verdana" panose="020B0604030504040204" pitchFamily="34" charset="0"/>
              </a:rPr>
              <a:t>30. oktober 2024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lassholder for dato 3"/>
          <p:cNvSpPr txBox="1"/>
          <p:nvPr/>
        </p:nvSpPr>
        <p:spPr>
          <a:xfrm>
            <a:off x="359999" y="6386398"/>
            <a:ext cx="648483" cy="1343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800" b="0" i="0" u="none" strike="noStrike" kern="1200" cap="none" spc="0" baseline="0" dirty="0">
              <a:solidFill>
                <a:srgbClr val="FFFFFF"/>
              </a:solidFill>
              <a:uFillTx/>
              <a:latin typeface="Times New Roman"/>
              <a:cs typeface="Arial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 descr="Molekyler">
            <a:extLst>
              <a:ext uri="{FF2B5EF4-FFF2-40B4-BE49-F238E27FC236}">
                <a16:creationId xmlns:a16="http://schemas.microsoft.com/office/drawing/2014/main" id="{698CF2E9-C7FD-49AD-8C72-2F6BE55E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9" r="11763" b="-1"/>
          <a:stretch/>
        </p:blipFill>
        <p:spPr>
          <a:xfrm>
            <a:off x="1940067" y="0"/>
            <a:ext cx="725223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82B026-BA22-4598-9142-6200AAFE7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62" y="495651"/>
            <a:ext cx="4368603" cy="1463464"/>
          </a:xfr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n-NO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Kva er realfag?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B75A67A-F6F1-4259-92E0-151827CD7F40}"/>
              </a:ext>
            </a:extLst>
          </p:cNvPr>
          <p:cNvSpPr txBox="1"/>
          <p:nvPr/>
        </p:nvSpPr>
        <p:spPr>
          <a:xfrm>
            <a:off x="111967" y="1708052"/>
            <a:ext cx="4037045" cy="4907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n-NO" sz="2400">
                <a:latin typeface="Calibri "/>
              </a:rPr>
              <a:t>Matematikk (R eller S) 1+2</a:t>
            </a: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n-NO" sz="2400">
                <a:latin typeface="Calibri "/>
              </a:rPr>
              <a:t>Biologi 1+2</a:t>
            </a: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n-NO" sz="2400">
                <a:latin typeface="Calibri "/>
              </a:rPr>
              <a:t>Kjemi 1+2</a:t>
            </a: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n-NO" sz="2400">
                <a:latin typeface="Calibri "/>
              </a:rPr>
              <a:t>Fysikk 1+2</a:t>
            </a: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n-NO" sz="2400">
                <a:latin typeface="Calibri "/>
              </a:rPr>
              <a:t>Geofag 1+2</a:t>
            </a: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n-NO" sz="2400">
                <a:latin typeface="Calibri "/>
              </a:rPr>
              <a:t>Informasjonsteknologi 1+2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nn-NO" sz="2400">
              <a:latin typeface="Calibri "/>
            </a:endParaRP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n-NO" sz="2400">
                <a:latin typeface="Calibri "/>
              </a:rPr>
              <a:t>Du får tilleggspoeng for å velje realfag</a:t>
            </a: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n-NO" sz="2400">
                <a:latin typeface="Calibri "/>
              </a:rPr>
              <a:t>Les gjerne meir om faga på </a:t>
            </a:r>
            <a:r>
              <a:rPr lang="nn-NO" sz="2400">
                <a:latin typeface="Calibri "/>
                <a:hlinkClick r:id="rId4"/>
              </a:rPr>
              <a:t>vår heimeside</a:t>
            </a:r>
            <a:endParaRPr lang="nn-NO" sz="2400">
              <a:latin typeface="Calibri "/>
            </a:endParaRPr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9100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31E46B-5FAF-466A-98BE-C584C4E69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n-NO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Kva fag treng du til bestemte studium?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95CE65A-70EC-4EF9-92CF-2401398F8829}"/>
              </a:ext>
            </a:extLst>
          </p:cNvPr>
          <p:cNvSpPr txBox="1"/>
          <p:nvPr/>
        </p:nvSpPr>
        <p:spPr>
          <a:xfrm>
            <a:off x="443039" y="2224323"/>
            <a:ext cx="3537290" cy="408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000" dirty="0"/>
              <a:t>Medisin, odontologi og farmasi: matematikk R1 eller S1+2/Fysikk 1/Kjemi 1+kjemi 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n-NO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000" dirty="0"/>
              <a:t>Ingeniør: matematikk R1+R2/Fysikk 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n-NO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000" dirty="0"/>
              <a:t>Mange realfagsstudium krev R1+R2 og eit anna realfag i 2 år </a:t>
            </a:r>
            <a:r>
              <a:rPr lang="nn-NO" sz="2000" dirty="0">
                <a:sym typeface="Wingdings" panose="05000000000000000000" pitchFamily="2" charset="2"/>
              </a:rPr>
              <a:t> sjekk på </a:t>
            </a:r>
            <a:r>
              <a:rPr lang="nn-NO" sz="2000" dirty="0">
                <a:sym typeface="Wingdings" panose="05000000000000000000" pitchFamily="2" charset="2"/>
                <a:hlinkClick r:id="rId3"/>
              </a:rPr>
              <a:t>utdanning.no  </a:t>
            </a:r>
            <a:r>
              <a:rPr lang="nn-NO" sz="2000" dirty="0">
                <a:sym typeface="Wingdings" panose="05000000000000000000" pitchFamily="2" charset="2"/>
              </a:rPr>
              <a:t>eller </a:t>
            </a:r>
            <a:r>
              <a:rPr lang="nn-NO" sz="2000" dirty="0">
                <a:sym typeface="Wingdings" panose="05000000000000000000" pitchFamily="2" charset="2"/>
                <a:hlinkClick r:id="rId4"/>
              </a:rPr>
              <a:t>universiteta</a:t>
            </a:r>
            <a:r>
              <a:rPr lang="nn-NO" sz="2000" dirty="0">
                <a:sym typeface="Wingdings" panose="05000000000000000000" pitchFamily="2" charset="2"/>
              </a:rPr>
              <a:t> sine nettsider.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nn-NO" sz="2000" dirty="0">
              <a:sym typeface="Wingdings" panose="05000000000000000000" pitchFamily="2" charset="2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000" dirty="0">
                <a:sym typeface="Wingdings" panose="05000000000000000000" pitchFamily="2" charset="2"/>
              </a:rPr>
              <a:t>For </a:t>
            </a:r>
            <a:r>
              <a:rPr lang="nn-NO" sz="2000" dirty="0" err="1">
                <a:sym typeface="Wingdings" panose="05000000000000000000" pitchFamily="2" charset="2"/>
              </a:rPr>
              <a:t>studier</a:t>
            </a:r>
            <a:r>
              <a:rPr lang="nn-NO" sz="2000" dirty="0">
                <a:sym typeface="Wingdings" panose="05000000000000000000" pitchFamily="2" charset="2"/>
              </a:rPr>
              <a:t> i utlandet, sjekk </a:t>
            </a:r>
            <a:r>
              <a:rPr lang="nn-NO" sz="2000" dirty="0">
                <a:sym typeface="Wingdings" panose="05000000000000000000" pitchFamily="2" charset="2"/>
                <a:hlinkClick r:id="rId5"/>
              </a:rPr>
              <a:t>ansa.no </a:t>
            </a:r>
            <a:endParaRPr lang="nn-NO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Ingeniører med digital nettbrett og projiserte planer">
            <a:extLst>
              <a:ext uri="{FF2B5EF4-FFF2-40B4-BE49-F238E27FC236}">
                <a16:creationId xmlns:a16="http://schemas.microsoft.com/office/drawing/2014/main" id="{BC12BC72-0830-4919-9992-55018B2B58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3" r="6733" b="1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9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661182" y="478301"/>
            <a:ext cx="4754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Språk, samfunnsfag og økonomi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970171"/>
              </p:ext>
            </p:extLst>
          </p:nvPr>
        </p:nvGraphicFramePr>
        <p:xfrm>
          <a:off x="545123" y="2178424"/>
          <a:ext cx="8441878" cy="4670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527">
                  <a:extLst>
                    <a:ext uri="{9D8B030D-6E8A-4147-A177-3AD203B41FA5}">
                      <a16:colId xmlns:a16="http://schemas.microsoft.com/office/drawing/2014/main" val="3365418138"/>
                    </a:ext>
                  </a:extLst>
                </a:gridCol>
                <a:gridCol w="4445351">
                  <a:extLst>
                    <a:ext uri="{9D8B030D-6E8A-4147-A177-3AD203B41FA5}">
                      <a16:colId xmlns:a16="http://schemas.microsoft.com/office/drawing/2014/main" val="11054213"/>
                    </a:ext>
                  </a:extLst>
                </a:gridCol>
              </a:tblGrid>
              <a:tr h="467085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altLang="nb-NO" sz="2100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Matematikk R1 + R2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altLang="nb-NO" sz="2100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Matematikk S1 + S2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altLang="nb-NO" sz="2100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Sosiologi og sosialantropologi/ sosialkunnskap/politikk og menneskerettar </a:t>
                      </a:r>
                      <a:r>
                        <a:rPr lang="nn-NO" altLang="nb-NO" sz="2100" b="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nn-NO" altLang="nb-NO" sz="2100" b="0" noProof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altLang="nb-NO" sz="2100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Rettslære 1+2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altLang="nb-NO" sz="2100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Økonomistyring/økonomi og leiing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altLang="nb-NO" sz="2100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Marknadsføring og leiing 1+2</a:t>
                      </a:r>
                      <a:endParaRPr lang="nn-NO" altLang="nb-NO" sz="2100" b="0" baseline="0" noProof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 altLang="nb-NO" sz="2100" b="0" dirty="0"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  <a:p>
                      <a:r>
                        <a:rPr lang="nb-NO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Les gjerne </a:t>
                      </a:r>
                      <a:r>
                        <a:rPr lang="nb-NO" sz="20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meir</a:t>
                      </a:r>
                      <a:r>
                        <a:rPr lang="nb-NO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om faga på </a:t>
                      </a:r>
                      <a:r>
                        <a:rPr lang="nb-NO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vår heimeside</a:t>
                      </a:r>
                      <a:endParaRPr lang="nb-NO" sz="2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nb-NO" altLang="nb-NO" sz="2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b-NO" altLang="nb-NO" sz="2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                      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altLang="nb-NO" sz="2100" b="0" noProof="0" dirty="0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Samfunnsøkonomi 1 + 2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altLang="nb-NO" sz="2100" b="0" noProof="0" dirty="0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Reiseliv og språk 1 + 2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altLang="nb-NO" sz="2100" b="0" noProof="0" dirty="0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Engelsk 1 + 2</a:t>
                      </a:r>
                      <a:endParaRPr lang="nn-NO" noProof="0" dirty="0">
                        <a:latin typeface="Verdana"/>
                        <a:ea typeface="Verdana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altLang="nb-NO" sz="2100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Psykologi 1+2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altLang="nb-NO" sz="2100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Framandspråk nivå 3 i vg3 – nettbasert (gjev eitt ekstra poeng)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altLang="nb-NO" sz="2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nb-NO" sz="2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645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797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Kalkulator og notisblokk">
            <a:extLst>
              <a:ext uri="{FF2B5EF4-FFF2-40B4-BE49-F238E27FC236}">
                <a16:creationId xmlns:a16="http://schemas.microsoft.com/office/drawing/2014/main" id="{C8E6DCBB-2215-4D61-AF0C-6C7C28E87A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6" t="9091" r="15138"/>
          <a:stretch/>
        </p:blipFill>
        <p:spPr>
          <a:xfrm>
            <a:off x="2651274" y="9144"/>
            <a:ext cx="6492725" cy="6848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2E35F3-CD74-4E82-93F5-1C5072C4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19" y="1094217"/>
            <a:ext cx="3450999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Språk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samfunnsfag og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økonomi</a:t>
            </a:r>
            <a:endParaRPr lang="en-US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D8E4C5A-866D-4363-BA15-ED541436619C}"/>
              </a:ext>
            </a:extLst>
          </p:cNvPr>
          <p:cNvSpPr txBox="1"/>
          <p:nvPr/>
        </p:nvSpPr>
        <p:spPr>
          <a:xfrm>
            <a:off x="278319" y="2718054"/>
            <a:ext cx="382751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Matematikk</a:t>
            </a:r>
            <a:r>
              <a:rPr lang="en-US" sz="2000" dirty="0"/>
              <a:t>: </a:t>
            </a:r>
            <a:r>
              <a:rPr lang="en-US" sz="2000" dirty="0" err="1"/>
              <a:t>Elevane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velja</a:t>
            </a:r>
            <a:r>
              <a:rPr lang="en-US" sz="2000" dirty="0"/>
              <a:t> 2P </a:t>
            </a:r>
            <a:r>
              <a:rPr lang="en-US" sz="2000" dirty="0" err="1"/>
              <a:t>eller</a:t>
            </a:r>
            <a:r>
              <a:rPr lang="en-US" sz="2000" dirty="0"/>
              <a:t> S1/R1</a:t>
            </a:r>
            <a:endParaRPr lang="en-US" sz="20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 </a:t>
            </a:r>
            <a:r>
              <a:rPr lang="en-US" sz="2000" dirty="0" err="1"/>
              <a:t>tillegg</a:t>
            </a:r>
            <a:r>
              <a:rPr lang="en-US" sz="2000" dirty="0"/>
              <a:t> </a:t>
            </a:r>
            <a:r>
              <a:rPr lang="en-US" sz="2000" dirty="0" err="1"/>
              <a:t>må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velja</a:t>
            </a:r>
            <a:r>
              <a:rPr lang="en-US" sz="2000" dirty="0"/>
              <a:t> </a:t>
            </a:r>
            <a:r>
              <a:rPr lang="en-US" sz="2000" b="1" dirty="0"/>
              <a:t>3</a:t>
            </a:r>
            <a:r>
              <a:rPr lang="en-US" sz="2000" dirty="0"/>
              <a:t> fag </a:t>
            </a:r>
            <a:r>
              <a:rPr lang="en-US" sz="2000" dirty="0" err="1"/>
              <a:t>innan</a:t>
            </a:r>
            <a:r>
              <a:rPr lang="en-US" sz="2000" dirty="0"/>
              <a:t> SSØ</a:t>
            </a:r>
            <a:endParaRPr lang="en-US" sz="20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Elevar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vel </a:t>
            </a:r>
            <a:r>
              <a:rPr lang="en-US" sz="2000" b="1" dirty="0"/>
              <a:t>R1 </a:t>
            </a:r>
            <a:r>
              <a:rPr lang="en-US" sz="2000" b="1" dirty="0" err="1"/>
              <a:t>eller</a:t>
            </a:r>
            <a:r>
              <a:rPr lang="en-US" sz="2000" b="1" dirty="0"/>
              <a:t> S1,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velja</a:t>
            </a:r>
            <a:r>
              <a:rPr lang="en-US" sz="2000" dirty="0"/>
              <a:t> </a:t>
            </a:r>
            <a:r>
              <a:rPr lang="en-US" sz="2000" dirty="0" err="1"/>
              <a:t>eitt</a:t>
            </a:r>
            <a:r>
              <a:rPr lang="en-US" sz="2000" dirty="0"/>
              <a:t> av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tre</a:t>
            </a:r>
            <a:r>
              <a:rPr lang="en-US" sz="2000" dirty="0"/>
              <a:t> </a:t>
            </a:r>
            <a:r>
              <a:rPr lang="en-US" sz="2000" dirty="0" err="1"/>
              <a:t>andre</a:t>
            </a:r>
            <a:r>
              <a:rPr lang="en-US" sz="2000" dirty="0"/>
              <a:t> </a:t>
            </a:r>
            <a:r>
              <a:rPr lang="en-US" sz="2000" dirty="0" err="1"/>
              <a:t>faga</a:t>
            </a:r>
            <a:r>
              <a:rPr lang="en-US" sz="2000" dirty="0"/>
              <a:t> </a:t>
            </a:r>
            <a:r>
              <a:rPr lang="en-US" sz="2000" dirty="0" err="1"/>
              <a:t>innanfor</a:t>
            </a:r>
            <a:r>
              <a:rPr lang="en-US" sz="2000" dirty="0"/>
              <a:t> </a:t>
            </a:r>
            <a:r>
              <a:rPr lang="en-US" sz="2000" dirty="0" err="1"/>
              <a:t>andre</a:t>
            </a:r>
            <a:r>
              <a:rPr lang="en-US" sz="2000" dirty="0"/>
              <a:t> </a:t>
            </a:r>
            <a:r>
              <a:rPr lang="en-US" sz="2000" dirty="0" err="1"/>
              <a:t>programområde</a:t>
            </a:r>
            <a:r>
              <a:rPr lang="en-US" sz="2000" dirty="0"/>
              <a:t> (</a:t>
            </a:r>
            <a:r>
              <a:rPr lang="en-US" sz="2000" dirty="0" err="1"/>
              <a:t>t.d.</a:t>
            </a:r>
            <a:r>
              <a:rPr lang="en-US" sz="2000" dirty="0"/>
              <a:t> </a:t>
            </a:r>
            <a:r>
              <a:rPr lang="en-US" sz="2000" dirty="0" err="1"/>
              <a:t>idrett</a:t>
            </a:r>
            <a:r>
              <a:rPr lang="en-US" sz="2000" dirty="0"/>
              <a:t> </a:t>
            </a:r>
            <a:r>
              <a:rPr lang="en-US" sz="2000" dirty="0" err="1"/>
              <a:t>eller</a:t>
            </a:r>
            <a:r>
              <a:rPr lang="en-US" sz="2000" dirty="0"/>
              <a:t> </a:t>
            </a:r>
            <a:r>
              <a:rPr lang="en-US" sz="2000" dirty="0" err="1"/>
              <a:t>realfag</a:t>
            </a:r>
            <a:r>
              <a:rPr lang="en-US" sz="2000" dirty="0"/>
              <a:t>)</a:t>
            </a: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3953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>
            <a:normAutofit/>
          </a:bodyPr>
          <a:lstStyle/>
          <a:p>
            <a:r>
              <a:rPr lang="nb-NO" sz="4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Vg2 – svært få fellesfag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7147" y="1986491"/>
            <a:ext cx="7471795" cy="4041648"/>
          </a:xfrm>
        </p:spPr>
        <p:txBody>
          <a:bodyPr anchor="t">
            <a:normAutofit/>
          </a:bodyPr>
          <a:lstStyle/>
          <a:p>
            <a:pPr>
              <a:buClrTx/>
            </a:pPr>
            <a:r>
              <a:rPr lang="nn-NO"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 vg2 har elevane berre faga norsk, historie og kroppsøving saman med klassen sin – resten er programfag og framandspråk i blanda grupper  </a:t>
            </a:r>
          </a:p>
          <a:p>
            <a:pPr>
              <a:buClrTx/>
            </a:pPr>
            <a:r>
              <a:rPr lang="nn-NO"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 andre faga på timeplanen vel elevane sjølv, men valet er ikkje heilt fritt</a:t>
            </a:r>
          </a:p>
          <a:p>
            <a:pPr>
              <a:buClrTx/>
            </a:pPr>
            <a:r>
              <a:rPr lang="nn-NO"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 fag som har undervisning samtidig, ligg i same </a:t>
            </a:r>
            <a:r>
              <a:rPr lang="nn-NO" sz="21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blokka</a:t>
            </a:r>
            <a:r>
              <a:rPr lang="nn-NO"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ein kan berre ha eitt fag i kvar blokk</a:t>
            </a:r>
          </a:p>
          <a:p>
            <a:pPr>
              <a:buClrTx/>
            </a:pPr>
            <a:r>
              <a:rPr lang="nn-NO"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Blokkskjemaet</a:t>
            </a:r>
          </a:p>
        </p:txBody>
      </p:sp>
    </p:spTree>
    <p:extLst>
      <p:ext uri="{BB962C8B-B14F-4D97-AF65-F5344CB8AC3E}">
        <p14:creationId xmlns:p14="http://schemas.microsoft.com/office/powerpoint/2010/main" val="37683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6BD615E-346A-461F-905A-CFCFEA2E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Eksempel på blokkskjema:</a:t>
            </a:r>
          </a:p>
        </p:txBody>
      </p:sp>
      <p:pic>
        <p:nvPicPr>
          <p:cNvPr id="4" name="Bilde 3" descr="Et bilde som inneholder tekst, skjermbilde, nummer, Parallell&#10;&#10;Automatisk generert beskrivelse">
            <a:extLst>
              <a:ext uri="{FF2B5EF4-FFF2-40B4-BE49-F238E27FC236}">
                <a16:creationId xmlns:a16="http://schemas.microsoft.com/office/drawing/2014/main" id="{FC54002C-3291-3B8B-0F83-8990EFFD4E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" r="11787"/>
          <a:stretch/>
        </p:blipFill>
        <p:spPr>
          <a:xfrm>
            <a:off x="366030" y="1838419"/>
            <a:ext cx="8408193" cy="395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7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09DC9A-683D-46A4-B1D3-7BC480EC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9" y="286040"/>
            <a:ext cx="5393031" cy="1325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n-NO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Informasjon til elevane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64C62FE-5608-4F7F-92D0-01831F250CAB}"/>
              </a:ext>
            </a:extLst>
          </p:cNvPr>
          <p:cNvSpPr txBox="1"/>
          <p:nvPr/>
        </p:nvSpPr>
        <p:spPr>
          <a:xfrm>
            <a:off x="183395" y="1882587"/>
            <a:ext cx="4493647" cy="4964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600" dirty="0"/>
              <a:t>Frå 21/10: tilgang til filmar i Teams med presentasjon av ulike fag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600" dirty="0">
                <a:ea typeface="Calibri"/>
                <a:cs typeface="Calibri"/>
              </a:rPr>
              <a:t>6/11: Presentasjon om fagvalet</a:t>
            </a:r>
            <a:endParaRPr lang="nn-NO" sz="2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600" dirty="0"/>
              <a:t>8/11: Fagvalstorg </a:t>
            </a:r>
            <a:endParaRPr lang="nb-NO" sz="26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600" dirty="0"/>
              <a:t>Prøveval uke 48-49 – frist 6/12</a:t>
            </a:r>
            <a:endParaRPr lang="nn-NO" sz="26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600" dirty="0"/>
              <a:t>Endeleg val i uke 4-5 – frist 31/1</a:t>
            </a:r>
            <a:endParaRPr lang="nn-NO" sz="2600" dirty="0">
              <a:cs typeface="Calibri"/>
            </a:endParaRPr>
          </a:p>
        </p:txBody>
      </p:sp>
      <p:pic>
        <p:nvPicPr>
          <p:cNvPr id="5" name="Bilde 4" descr="Gammelt kompass">
            <a:extLst>
              <a:ext uri="{FF2B5EF4-FFF2-40B4-BE49-F238E27FC236}">
                <a16:creationId xmlns:a16="http://schemas.microsoft.com/office/drawing/2014/main" id="{92C4C619-4676-4ED8-8C1D-FF7145806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4" r="10097" b="1"/>
          <a:stretch/>
        </p:blipFill>
        <p:spPr>
          <a:xfrm>
            <a:off x="4678839" y="10"/>
            <a:ext cx="4465161" cy="6847366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2311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ABB8C7-E723-4222-89A5-89E499DA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 for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fagvalgsinformasjon</a:t>
            </a: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956BE3A9-935F-4CC2-B6D7-4FC4F6F09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2" y="1398494"/>
            <a:ext cx="8452536" cy="44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Et bilde som inneholder bord&#10;&#10;Automatisk generert beskrivelse">
            <a:extLst>
              <a:ext uri="{FF2B5EF4-FFF2-40B4-BE49-F238E27FC236}">
                <a16:creationId xmlns:a16="http://schemas.microsoft.com/office/drawing/2014/main" id="{DCA04C36-523F-4CA8-B8BF-7D2A65C96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07" y="982851"/>
            <a:ext cx="8609339" cy="41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43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CE369E-D53A-4F5B-831C-EE4C9410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nb-NO" sz="3600">
                <a:latin typeface="+mn-lt"/>
                <a:cs typeface="Times New Roman"/>
              </a:rPr>
              <a:t>Døme på fagpresentasjon</a:t>
            </a:r>
            <a:endParaRPr lang="nb-NO" sz="360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43A79B-73A1-4B54-BF04-169ECD34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62" y="1887285"/>
            <a:ext cx="5033221" cy="3788227"/>
          </a:xfrm>
        </p:spPr>
        <p:txBody>
          <a:bodyPr anchor="ctr">
            <a:normAutofit/>
          </a:bodyPr>
          <a:lstStyle/>
          <a:p>
            <a:pPr marL="179705" indent="-161925">
              <a:buClrTx/>
            </a:pPr>
            <a:r>
              <a:rPr lang="nb-NO" sz="2100">
                <a:cs typeface="Times New Roman"/>
                <a:hlinkClick r:id="rId2"/>
              </a:rPr>
              <a:t>https://rfka.sharepoint.com/sites/BryneFagvalgVg1STogIF/Delte%20dokumenter/General/Filmer%20Realfag/VPF%20Matematikk%20S1.mp4</a:t>
            </a:r>
            <a:r>
              <a:rPr lang="nb-NO" sz="2100">
                <a:cs typeface="Times New Roman"/>
              </a:rPr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Markør">
            <a:extLst>
              <a:ext uri="{FF2B5EF4-FFF2-40B4-BE49-F238E27FC236}">
                <a16:creationId xmlns:a16="http://schemas.microsoft.com/office/drawing/2014/main" id="{27AEF1B2-61E8-48A1-885B-6DCF5B64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8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07A166-A9BF-44A6-84D3-7543262D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1" y="1050596"/>
            <a:ext cx="5950486" cy="4375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Kven</a:t>
            </a:r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er me?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B706414-0DBB-4694-B845-6F7741769116}"/>
              </a:ext>
            </a:extLst>
          </p:cNvPr>
          <p:cNvSpPr txBox="1"/>
          <p:nvPr/>
        </p:nvSpPr>
        <p:spPr>
          <a:xfrm>
            <a:off x="871268" y="2034989"/>
            <a:ext cx="6832121" cy="37348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400" dirty="0"/>
              <a:t>Elevansvarleg avdelingsleiar Randi Hadland: </a:t>
            </a:r>
            <a:r>
              <a:rPr lang="nn-NO" sz="2400" dirty="0">
                <a:hlinkClick r:id="rId3"/>
              </a:rPr>
              <a:t>randi.hadland@skole.rogfk.no</a:t>
            </a:r>
            <a:r>
              <a:rPr lang="nn-NO" sz="2400" dirty="0"/>
              <a:t> 92 08 70 34</a:t>
            </a:r>
            <a:endParaRPr lang="nn-NO" sz="24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n-NO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n-NO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400" dirty="0"/>
              <a:t>Karriererettleiar  Tove Iren Lea: </a:t>
            </a:r>
            <a:r>
              <a:rPr lang="nn-NO" sz="2400" dirty="0">
                <a:hlinkClick r:id="rId4"/>
              </a:rPr>
              <a:t>tove.iren.lea@skole.rogfk.no</a:t>
            </a:r>
            <a:r>
              <a:rPr lang="nn-NO" sz="2400" dirty="0"/>
              <a:t>  45 04 44 71 </a:t>
            </a:r>
            <a:endParaRPr lang="nn-NO" sz="24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n-NO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n-NO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400" dirty="0"/>
              <a:t>Fagvalsansvarleg Ole Martin Hillesund: </a:t>
            </a:r>
            <a:r>
              <a:rPr lang="nn-NO" sz="2400" dirty="0">
                <a:hlinkClick r:id="rId5"/>
              </a:rPr>
              <a:t>ole.martin.hillesund@skole.rogfk.no</a:t>
            </a:r>
            <a:r>
              <a:rPr lang="nn-NO" sz="2400" dirty="0"/>
              <a:t>  92 48 40 71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Bilde 3" descr="Et bilde som inneholder person, klær&#10;&#10;Automatisk generert beskrivelse">
            <a:extLst>
              <a:ext uri="{FF2B5EF4-FFF2-40B4-BE49-F238E27FC236}">
                <a16:creationId xmlns:a16="http://schemas.microsoft.com/office/drawing/2014/main" id="{E35F6D9D-A1CF-6CA6-342E-B3BE8A588C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0" t="5276" r="9308" b="5150"/>
          <a:stretch/>
        </p:blipFill>
        <p:spPr>
          <a:xfrm>
            <a:off x="7192610" y="623275"/>
            <a:ext cx="1467510" cy="1823391"/>
          </a:xfrm>
          <a:prstGeom prst="rect">
            <a:avLst/>
          </a:prstGeom>
        </p:spPr>
      </p:pic>
      <p:pic>
        <p:nvPicPr>
          <p:cNvPr id="5" name="Bilde 4" descr="Et bilde som inneholder person, utendørs&#10;&#10;Automatisk generert beskrivelse">
            <a:extLst>
              <a:ext uri="{FF2B5EF4-FFF2-40B4-BE49-F238E27FC236}">
                <a16:creationId xmlns:a16="http://schemas.microsoft.com/office/drawing/2014/main" id="{DB2F5384-FE63-A599-D5CB-39AD34DECA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t="9306" r="14165" b="4491"/>
          <a:stretch/>
        </p:blipFill>
        <p:spPr>
          <a:xfrm>
            <a:off x="7184675" y="2446666"/>
            <a:ext cx="1467510" cy="1833924"/>
          </a:xfrm>
          <a:prstGeom prst="rect">
            <a:avLst/>
          </a:prstGeom>
        </p:spPr>
      </p:pic>
      <p:pic>
        <p:nvPicPr>
          <p:cNvPr id="6" name="Bilde 5" descr="Et bilde som inneholder person&#10;&#10;Automatisk generert beskrivelse">
            <a:extLst>
              <a:ext uri="{FF2B5EF4-FFF2-40B4-BE49-F238E27FC236}">
                <a16:creationId xmlns:a16="http://schemas.microsoft.com/office/drawing/2014/main" id="{A2BEA181-FACB-7981-553B-8BEECA0032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4653" r="14056" b="12073"/>
          <a:stretch/>
        </p:blipFill>
        <p:spPr>
          <a:xfrm>
            <a:off x="7184675" y="4280590"/>
            <a:ext cx="1467510" cy="194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08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FDC93BC9-BAC1-487E-A305-8CED78ED9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29" y="639927"/>
            <a:ext cx="8741587" cy="434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05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49101B5-77C4-428B-BD7D-1B5BE398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Elevkvardagen</a:t>
            </a:r>
            <a:r>
              <a:rPr lang="en-US" sz="4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4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Bryne vgs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0C2F161-C117-4767-A11E-7C9B1F4A7723}"/>
              </a:ext>
            </a:extLst>
          </p:cNvPr>
          <p:cNvSpPr txBox="1"/>
          <p:nvPr/>
        </p:nvSpPr>
        <p:spPr>
          <a:xfrm>
            <a:off x="628650" y="2333297"/>
            <a:ext cx="3464715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4000" dirty="0">
                <a:hlinkClick r:id="rId2"/>
              </a:rPr>
              <a:t>Bryne.vgs.no </a:t>
            </a:r>
            <a:endParaRPr lang="nn-NO" sz="4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4000" dirty="0">
                <a:hlinkClick r:id="rId3"/>
              </a:rPr>
              <a:t>Facebook</a:t>
            </a:r>
            <a:endParaRPr lang="nn-NO" sz="4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4000" dirty="0">
                <a:hlinkClick r:id="rId4"/>
              </a:rPr>
              <a:t>Instagram</a:t>
            </a:r>
            <a:endParaRPr lang="nn-NO" sz="4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4000" dirty="0">
                <a:hlinkClick r:id="rId5"/>
              </a:rPr>
              <a:t>Snapchat</a:t>
            </a:r>
            <a:r>
              <a:rPr lang="nn-NO" sz="4000" dirty="0"/>
              <a:t>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30CE87B-324F-4620-9356-15C774EF33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673" r="36647" b="5283"/>
          <a:stretch/>
        </p:blipFill>
        <p:spPr bwMode="auto">
          <a:xfrm>
            <a:off x="4671911" y="10"/>
            <a:ext cx="4472089" cy="6495681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1240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Bilde 3" descr="Forstørrelses glass og spørsmåls tegn">
            <a:extLst>
              <a:ext uri="{FF2B5EF4-FFF2-40B4-BE49-F238E27FC236}">
                <a16:creationId xmlns:a16="http://schemas.microsoft.com/office/drawing/2014/main" id="{A09EDD1D-CF86-41CF-A74D-D1AC915DC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t="9091" r="31332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0186DBC-E88B-4BA3-B419-CBEC7337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n-NO" sz="4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Takk for oss!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99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B739D12-3C16-98C9-4F05-3A6993A8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nn-NO" sz="4700" dirty="0">
                <a:latin typeface="Verdana"/>
                <a:ea typeface="Verdana"/>
              </a:rPr>
              <a:t>Vg1 ST 2024/25</a:t>
            </a:r>
            <a:endParaRPr lang="nn-NO" sz="4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D1D6A5-C9DD-982B-B95F-B77C94407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8" y="1846729"/>
            <a:ext cx="5395855" cy="4343759"/>
          </a:xfrm>
        </p:spPr>
        <p:txBody>
          <a:bodyPr anchor="t">
            <a:normAutofit/>
          </a:bodyPr>
          <a:lstStyle/>
          <a:p>
            <a:pPr marL="179705" indent="-161925">
              <a:spcBef>
                <a:spcPts val="0"/>
              </a:spcBef>
              <a:spcAft>
                <a:spcPts val="0"/>
              </a:spcAft>
            </a:pPr>
            <a:r>
              <a:rPr lang="nn-NO" sz="2000" dirty="0">
                <a:latin typeface="Verdana"/>
                <a:ea typeface="Verdana"/>
              </a:rPr>
              <a:t>6 klassar – 178 elevar frå 22 ulike ungdomsskular. God innsøking og lang venteliste!</a:t>
            </a:r>
          </a:p>
          <a:p>
            <a:pPr marL="179705" indent="-161925">
              <a:spcBef>
                <a:spcPts val="0"/>
              </a:spcBef>
              <a:spcAft>
                <a:spcPts val="0"/>
              </a:spcAft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Kontaktlærarane melder om kjekke klassar med godt læringsmiljø.</a:t>
            </a:r>
          </a:p>
          <a:p>
            <a:pPr marL="179705" indent="-161925">
              <a:spcBef>
                <a:spcPts val="0"/>
              </a:spcBef>
              <a:spcAft>
                <a:spcPts val="0"/>
              </a:spcAft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Viktig at føresette viser interesse for skulekvardagen og er med på valprosessen til neste skuleår. Ta gjerne kontakt med skulen!</a:t>
            </a:r>
          </a:p>
          <a:p>
            <a:pPr marL="179705" indent="-161925">
              <a:spcBef>
                <a:spcPts val="0"/>
              </a:spcBef>
              <a:spcAft>
                <a:spcPts val="0"/>
              </a:spcAft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Utviklingssamtalar er sett opp i veke 47-49 (18/11-6/12). Kontaktlærar kallar inn til desse.  </a:t>
            </a:r>
          </a:p>
          <a:p>
            <a:pPr marL="179705" indent="-161925"/>
            <a:endParaRPr lang="nn-NO" sz="1000" dirty="0">
              <a:cs typeface="Times New Roman"/>
            </a:endParaRPr>
          </a:p>
          <a:p>
            <a:pPr marL="179705" indent="-161925"/>
            <a:endParaRPr lang="nn-NO" sz="1000" dirty="0">
              <a:cs typeface="Times New Roman"/>
            </a:endParaRPr>
          </a:p>
          <a:p>
            <a:pPr marL="17780" indent="0">
              <a:buNone/>
            </a:pPr>
            <a:endParaRPr lang="nn-NO" sz="1000" dirty="0">
              <a:cs typeface="Times New Roman"/>
            </a:endParaRPr>
          </a:p>
        </p:txBody>
      </p:sp>
      <p:pic>
        <p:nvPicPr>
          <p:cNvPr id="5" name="Bilde 4" descr="Fargeblyanter på en trebakgrunn">
            <a:extLst>
              <a:ext uri="{FF2B5EF4-FFF2-40B4-BE49-F238E27FC236}">
                <a16:creationId xmlns:a16="http://schemas.microsoft.com/office/drawing/2014/main" id="{742AAA50-2410-2AA2-995D-0CC5E86FD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43090" b="2"/>
          <a:stretch/>
        </p:blipFill>
        <p:spPr>
          <a:xfrm>
            <a:off x="5825224" y="1911493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95E475D-D1CF-4B33-8906-82EB50B1FBDE}"/>
              </a:ext>
            </a:extLst>
          </p:cNvPr>
          <p:cNvSpPr txBox="1"/>
          <p:nvPr/>
        </p:nvSpPr>
        <p:spPr>
          <a:xfrm>
            <a:off x="401216" y="434138"/>
            <a:ext cx="841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Vurderingar</a:t>
            </a:r>
            <a:r>
              <a:rPr lang="nb-NO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</a:t>
            </a:r>
            <a:r>
              <a:rPr lang="nb-NO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neste vekene</a:t>
            </a:r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EFFA756-7BFF-49EA-99A6-DF0F02D96400}"/>
              </a:ext>
            </a:extLst>
          </p:cNvPr>
          <p:cNvSpPr txBox="1"/>
          <p:nvPr/>
        </p:nvSpPr>
        <p:spPr>
          <a:xfrm>
            <a:off x="508518" y="3941917"/>
            <a:ext cx="819856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400" b="1" dirty="0"/>
              <a:t>Vurderingsplanen er publisert på heimesida til skulen: </a:t>
            </a:r>
          </a:p>
          <a:p>
            <a:endParaRPr lang="nn-NO" sz="2400" b="1" dirty="0"/>
          </a:p>
          <a:p>
            <a:r>
              <a:rPr lang="nn-NO" sz="2400" b="1" dirty="0">
                <a:hlinkClick r:id="rId3"/>
              </a:rPr>
              <a:t>https://www.bryne.vgs.no/hovedmeny/for-elevar/eksamen-og-vurdering/vurderingsplan/</a:t>
            </a:r>
            <a:r>
              <a:rPr lang="nn-NO" sz="2400" b="1" dirty="0"/>
              <a:t> </a:t>
            </a:r>
          </a:p>
          <a:p>
            <a:endParaRPr lang="nn-NO" sz="2400" b="1" dirty="0">
              <a:cs typeface="Calibri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DAC2C34-76E3-70B3-5F93-B824198276DD}"/>
              </a:ext>
            </a:extLst>
          </p:cNvPr>
          <p:cNvSpPr txBox="1"/>
          <p:nvPr/>
        </p:nvSpPr>
        <p:spPr>
          <a:xfrm>
            <a:off x="727788" y="1408922"/>
            <a:ext cx="59715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2800" dirty="0" err="1"/>
              <a:t>Framandspråk</a:t>
            </a:r>
            <a:r>
              <a:rPr lang="nb-NO" sz="2800" dirty="0"/>
              <a:t> (</a:t>
            </a:r>
            <a:r>
              <a:rPr lang="nb-NO" sz="2800" dirty="0" err="1"/>
              <a:t>munnleg</a:t>
            </a:r>
            <a:r>
              <a:rPr lang="nb-NO" sz="2800" dirty="0"/>
              <a:t>) veke 44-46</a:t>
            </a:r>
          </a:p>
          <a:p>
            <a:pPr marL="285750" indent="-285750">
              <a:buFontTx/>
              <a:buChar char="-"/>
            </a:pPr>
            <a:r>
              <a:rPr lang="nb-NO" sz="2800" dirty="0"/>
              <a:t>Engelsk (</a:t>
            </a:r>
            <a:r>
              <a:rPr lang="nb-NO" sz="2800" dirty="0" err="1"/>
              <a:t>munnleg</a:t>
            </a:r>
            <a:r>
              <a:rPr lang="nb-NO" sz="2800" dirty="0"/>
              <a:t>) veke 44-45</a:t>
            </a:r>
          </a:p>
          <a:p>
            <a:pPr marL="285750" indent="-285750">
              <a:buFontTx/>
              <a:buChar char="-"/>
            </a:pPr>
            <a:r>
              <a:rPr lang="nb-NO" sz="2800" dirty="0"/>
              <a:t>Norsk (</a:t>
            </a:r>
            <a:r>
              <a:rPr lang="nb-NO" sz="2800" dirty="0" err="1"/>
              <a:t>skriftleg</a:t>
            </a:r>
            <a:r>
              <a:rPr lang="nb-NO" sz="2800" dirty="0"/>
              <a:t>) veke 44</a:t>
            </a:r>
          </a:p>
          <a:p>
            <a:pPr marL="285750" indent="-285750">
              <a:buFontTx/>
              <a:buChar char="-"/>
            </a:pPr>
            <a:r>
              <a:rPr lang="nb-NO" sz="2800" dirty="0"/>
              <a:t>Første termin er fram til 17/1 25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001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5E3778-D4DD-478B-877F-3916B85C5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62" y="440756"/>
            <a:ext cx="7910136" cy="919474"/>
          </a:xfrm>
        </p:spPr>
        <p:txBody>
          <a:bodyPr/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Ekstra oppfølging i fag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0B4A91-0CB7-34D9-3E01-3DD4AB7B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62" y="1694329"/>
            <a:ext cx="8413796" cy="4127570"/>
          </a:xfrm>
        </p:spPr>
        <p:txBody>
          <a:bodyPr/>
          <a:lstStyle/>
          <a:p>
            <a:pPr marL="179705" indent="-161925"/>
            <a:r>
              <a:rPr lang="nn-NO" dirty="0">
                <a:latin typeface="Verdana"/>
                <a:ea typeface="Verdana"/>
              </a:rPr>
              <a:t>Tilbod om leksehjelp i realfag på onsdagar frå 14.00 </a:t>
            </a:r>
            <a:endParaRPr lang="nb-NO" dirty="0">
              <a:latin typeface="Verdana"/>
              <a:ea typeface="Verdana"/>
            </a:endParaRPr>
          </a:p>
          <a:p>
            <a:pPr marL="179705" indent="-161925"/>
            <a:r>
              <a:rPr lang="nn-NO" dirty="0">
                <a:latin typeface="Verdana"/>
                <a:ea typeface="Verdana"/>
              </a:rPr>
              <a:t>Elevane kan få undervisning på </a:t>
            </a:r>
            <a:r>
              <a:rPr lang="nn-NO" dirty="0">
                <a:latin typeface="Verdana"/>
                <a:ea typeface="Verdana"/>
                <a:hlinkClick r:id="rId3"/>
              </a:rPr>
              <a:t>studieverkstaden</a:t>
            </a:r>
            <a:r>
              <a:rPr lang="nn-NO" dirty="0">
                <a:latin typeface="Verdana"/>
                <a:ea typeface="Verdana"/>
              </a:rPr>
              <a:t> i periodar av skoleåret. Tilbod i: matematikk, engelsk og naturfag. </a:t>
            </a:r>
            <a:endParaRPr lang="nn-NO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9705" indent="-161925"/>
            <a:r>
              <a:rPr lang="nn-NO" dirty="0">
                <a:latin typeface="Verdana"/>
                <a:ea typeface="Verdana"/>
              </a:rPr>
              <a:t>Intensivundervisning på våren: me søker om ressursar etter termin 1. </a:t>
            </a:r>
          </a:p>
          <a:p>
            <a:pPr marL="179705" indent="-161925"/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</a:rPr>
              <a:t>Viktig at elevane er bevisste på at det er mange avgangsfag på vg1. </a:t>
            </a:r>
          </a:p>
        </p:txBody>
      </p:sp>
    </p:spTree>
    <p:extLst>
      <p:ext uri="{BB962C8B-B14F-4D97-AF65-F5344CB8AC3E}">
        <p14:creationId xmlns:p14="http://schemas.microsoft.com/office/powerpoint/2010/main" val="3226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Bøker som ser ut som et hjerte">
            <a:extLst>
              <a:ext uri="{FF2B5EF4-FFF2-40B4-BE49-F238E27FC236}">
                <a16:creationId xmlns:a16="http://schemas.microsoft.com/office/drawing/2014/main" id="{1BE50559-0E97-49FD-B398-47C773C3B2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1" r="8001" b="1"/>
          <a:stretch/>
        </p:blipFill>
        <p:spPr>
          <a:xfrm>
            <a:off x="-5317" y="10"/>
            <a:ext cx="6499197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194091-0266-4526-B581-137BD5D3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659" y="365125"/>
            <a:ext cx="2866643" cy="1285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5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Fagoversikt</a:t>
            </a:r>
            <a:r>
              <a:rPr lang="en-US" sz="35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vg1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4CD7C7C-1DBD-42E0-9947-01B4A982A94F}"/>
              </a:ext>
            </a:extLst>
          </p:cNvPr>
          <p:cNvSpPr txBox="1"/>
          <p:nvPr/>
        </p:nvSpPr>
        <p:spPr>
          <a:xfrm>
            <a:off x="5674659" y="1740729"/>
            <a:ext cx="3247707" cy="4905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Matematikk</a:t>
            </a:r>
            <a:r>
              <a:rPr lang="en-US" sz="2100" dirty="0"/>
              <a:t> 5t*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Samfunnskunnskap</a:t>
            </a:r>
            <a:r>
              <a:rPr lang="en-US" sz="2100" dirty="0"/>
              <a:t> 3t*</a:t>
            </a:r>
            <a:endParaRPr lang="en-US" sz="21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Engelsk 5t*</a:t>
            </a:r>
            <a:endParaRPr lang="en-US" sz="2100" dirty="0"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Naturfag 5t*</a:t>
            </a:r>
            <a:endParaRPr lang="en-US" sz="2100" dirty="0"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Geografi</a:t>
            </a:r>
            <a:r>
              <a:rPr lang="en-US" sz="2100" dirty="0"/>
              <a:t> 2t*</a:t>
            </a:r>
            <a:endParaRPr lang="en-US" sz="21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Norsk</a:t>
            </a:r>
            <a:r>
              <a:rPr lang="en-US" sz="2100" dirty="0"/>
              <a:t> 4t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Kroppsøving</a:t>
            </a:r>
            <a:r>
              <a:rPr lang="en-US" sz="2100" dirty="0"/>
              <a:t> 2t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Framandspråk</a:t>
            </a:r>
            <a:r>
              <a:rPr lang="en-US" sz="2100" dirty="0"/>
              <a:t> 4t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/>
              <a:t>Alle </a:t>
            </a:r>
            <a:r>
              <a:rPr lang="en-US" sz="2100" b="1" dirty="0" err="1"/>
              <a:t>faga</a:t>
            </a:r>
            <a:r>
              <a:rPr lang="en-US" sz="2100" b="1" dirty="0"/>
              <a:t> </a:t>
            </a:r>
            <a:r>
              <a:rPr lang="en-US" sz="2100" b="1" dirty="0" err="1"/>
              <a:t>merka</a:t>
            </a:r>
            <a:r>
              <a:rPr lang="en-US" sz="2100" b="1" dirty="0"/>
              <a:t> med </a:t>
            </a:r>
            <a:r>
              <a:rPr lang="en-US" sz="2100" b="1" dirty="0" err="1"/>
              <a:t>stjerne</a:t>
            </a:r>
            <a:r>
              <a:rPr lang="en-US" sz="2100" b="1" dirty="0"/>
              <a:t> er </a:t>
            </a:r>
            <a:r>
              <a:rPr lang="en-US" sz="2100" b="1" dirty="0" err="1"/>
              <a:t>avgangsfag</a:t>
            </a:r>
            <a:endParaRPr lang="en-US" sz="21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 err="1"/>
              <a:t>Elevane</a:t>
            </a:r>
            <a:r>
              <a:rPr lang="en-US" sz="2100" b="1" dirty="0"/>
              <a:t> </a:t>
            </a:r>
            <a:r>
              <a:rPr lang="en-US" sz="2100" b="1" dirty="0" err="1"/>
              <a:t>kan</a:t>
            </a:r>
            <a:r>
              <a:rPr lang="en-US" sz="2100" b="1" dirty="0"/>
              <a:t> </a:t>
            </a:r>
            <a:r>
              <a:rPr lang="en-US" sz="2100" b="1" dirty="0" err="1"/>
              <a:t>koma</a:t>
            </a:r>
            <a:r>
              <a:rPr lang="en-US" sz="2100" b="1" dirty="0"/>
              <a:t> </a:t>
            </a:r>
            <a:r>
              <a:rPr lang="en-US" sz="2100" b="1" dirty="0" err="1"/>
              <a:t>opp</a:t>
            </a:r>
            <a:r>
              <a:rPr lang="en-US" sz="2100" b="1" dirty="0"/>
              <a:t> </a:t>
            </a:r>
            <a:r>
              <a:rPr lang="en-US" sz="2100" b="1" dirty="0" err="1"/>
              <a:t>til</a:t>
            </a:r>
            <a:r>
              <a:rPr lang="en-US" sz="2100" b="1" dirty="0"/>
              <a:t> </a:t>
            </a:r>
            <a:r>
              <a:rPr lang="en-US" sz="2100" b="1" dirty="0" err="1"/>
              <a:t>eksamen</a:t>
            </a:r>
            <a:r>
              <a:rPr lang="en-US" sz="2100" b="1" dirty="0"/>
              <a:t> </a:t>
            </a:r>
            <a:r>
              <a:rPr lang="en-US" sz="2100" b="1" dirty="0" err="1"/>
              <a:t>allereie</a:t>
            </a:r>
            <a:r>
              <a:rPr lang="en-US" sz="2100" b="1" dirty="0"/>
              <a:t> </a:t>
            </a:r>
            <a:r>
              <a:rPr lang="en-US" sz="2100" b="1" dirty="0" err="1"/>
              <a:t>på</a:t>
            </a:r>
            <a:r>
              <a:rPr lang="en-US" sz="2100" b="1" dirty="0"/>
              <a:t> vg1</a:t>
            </a:r>
            <a:endParaRPr lang="en-US" sz="21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30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6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9E3BA3A-DEBF-47B5-AD01-6DC55812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Vg2: Vigo.no</a:t>
            </a:r>
          </a:p>
        </p:txBody>
      </p:sp>
      <p:sp>
        <p:nvSpPr>
          <p:cNvPr id="88" name="Rectangle 6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6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58DBC59-FCF3-456B-93E2-76ADB7430949}"/>
              </a:ext>
            </a:extLst>
          </p:cNvPr>
          <p:cNvSpPr txBox="1"/>
          <p:nvPr/>
        </p:nvSpPr>
        <p:spPr>
          <a:xfrm>
            <a:off x="130711" y="2203079"/>
            <a:ext cx="8362776" cy="403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000" b="1" dirty="0"/>
              <a:t>Søknad til vg2: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000" dirty="0"/>
              <a:t>Her vel elevane programområde. På studiespesialisering er det to alternativ: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000" dirty="0"/>
              <a:t>Realfag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000" dirty="0"/>
              <a:t>Språk, samfunnsfag og økonomi (SSØ)</a:t>
            </a:r>
          </a:p>
          <a:p>
            <a:pPr marL="2286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n-NO" sz="2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000" dirty="0"/>
              <a:t>Når elevane har valt eitt av desse, vel dei skule.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000" dirty="0"/>
              <a:t>Legg inn meir enn ein skule</a:t>
            </a:r>
            <a:endParaRPr lang="nn-NO" sz="2000" dirty="0">
              <a:cs typeface="Calibri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000" dirty="0"/>
              <a:t>Deretter vel dei neste programområde, og legg inn nye skular</a:t>
            </a:r>
          </a:p>
          <a:p>
            <a:pPr marL="5715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n-NO" sz="16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200" b="1" dirty="0"/>
              <a:t>Søknadsfrist i Vigo til neste skuleår: 1. mars.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1176924-C8F5-4CD8-B95C-59649862B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69" t="10235" r="10740" b="50529"/>
          <a:stretch/>
        </p:blipFill>
        <p:spPr bwMode="auto">
          <a:xfrm>
            <a:off x="5357525" y="176053"/>
            <a:ext cx="3179996" cy="179681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Rectangle 6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2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452A249-A602-4956-8914-5CA3784A8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7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Valfrie</a:t>
            </a: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programfag</a:t>
            </a:r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08140BD-27C1-4B67-BD2E-7B7AA6CA5DA6}"/>
              </a:ext>
            </a:extLst>
          </p:cNvPr>
          <p:cNvSpPr/>
          <p:nvPr/>
        </p:nvSpPr>
        <p:spPr>
          <a:xfrm>
            <a:off x="3125454" y="367409"/>
            <a:ext cx="5668922" cy="6126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400" dirty="0"/>
              <a:t>I tillegg til å søke skuleplass og retning i Vigo, må elevane søke om konkrete</a:t>
            </a:r>
            <a:r>
              <a:rPr lang="en-US" sz="2400" dirty="0"/>
              <a:t> </a:t>
            </a:r>
            <a:r>
              <a:rPr lang="nn-NO" sz="2400" b="1" dirty="0"/>
              <a:t>programfag</a:t>
            </a:r>
            <a:r>
              <a:rPr lang="nn-NO" sz="2400" dirty="0"/>
              <a:t> her på skulen.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400" dirty="0"/>
              <a:t>Dette valet er uavhengig av søknad om skuleplass.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400" dirty="0"/>
              <a:t>Elevar som byter skule må altså søke fag på ny skule etter sommaren.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nn-NO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400" dirty="0"/>
              <a:t>På vg2 vel ein </a:t>
            </a:r>
            <a:r>
              <a:rPr lang="nn-NO" sz="2400" b="1" dirty="0"/>
              <a:t>tre</a:t>
            </a:r>
            <a:r>
              <a:rPr lang="nn-NO" sz="2400" dirty="0"/>
              <a:t> programfag, pluss matematikk. R1/S1 er programfag, 2P er ikkje programfag.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nn-NO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400" b="1" dirty="0"/>
              <a:t>To</a:t>
            </a:r>
            <a:r>
              <a:rPr lang="nn-NO" sz="2400" dirty="0"/>
              <a:t> av desse må ein ha fordjuping i, altså gå vidare med på vg3.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400" dirty="0"/>
              <a:t>For at me skal kunne garantere vitnemål, må elevane ha </a:t>
            </a:r>
            <a:r>
              <a:rPr lang="nn-NO" sz="2400" b="1" dirty="0"/>
              <a:t>tre</a:t>
            </a:r>
            <a:r>
              <a:rPr lang="nn-NO" sz="2400" dirty="0"/>
              <a:t> av faga innanfor sitt programområde.  </a:t>
            </a:r>
          </a:p>
        </p:txBody>
      </p:sp>
    </p:spTree>
    <p:extLst>
      <p:ext uri="{BB962C8B-B14F-4D97-AF65-F5344CB8AC3E}">
        <p14:creationId xmlns:p14="http://schemas.microsoft.com/office/powerpoint/2010/main" val="331497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 descr="Kalkulator og matematikk verktøy på en overflate">
            <a:extLst>
              <a:ext uri="{FF2B5EF4-FFF2-40B4-BE49-F238E27FC236}">
                <a16:creationId xmlns:a16="http://schemas.microsoft.com/office/drawing/2014/main" id="{9DD9C903-10A7-41AD-9B2A-349AC5EE55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9091" r="37588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6AFE136-37C7-4BDD-A16C-92B2D6C1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Realfag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07762F7-165F-4321-82D8-2FD21EDFAA12}"/>
              </a:ext>
            </a:extLst>
          </p:cNvPr>
          <p:cNvSpPr txBox="1"/>
          <p:nvPr/>
        </p:nvSpPr>
        <p:spPr>
          <a:xfrm>
            <a:off x="278319" y="2718054"/>
            <a:ext cx="4405823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Elevane</a:t>
            </a:r>
            <a:r>
              <a:rPr lang="en-US" sz="2800" dirty="0"/>
              <a:t> </a:t>
            </a:r>
            <a:r>
              <a:rPr lang="en-US" sz="2800" dirty="0" err="1"/>
              <a:t>må</a:t>
            </a:r>
            <a:r>
              <a:rPr lang="en-US" sz="2800" dirty="0"/>
              <a:t> </a:t>
            </a:r>
            <a:r>
              <a:rPr lang="en-US" sz="2800" dirty="0" err="1"/>
              <a:t>velje</a:t>
            </a:r>
            <a:r>
              <a:rPr lang="en-US" sz="2800" dirty="0"/>
              <a:t> S </a:t>
            </a:r>
            <a:r>
              <a:rPr lang="en-US" sz="2800" dirty="0" err="1"/>
              <a:t>eller</a:t>
            </a:r>
            <a:r>
              <a:rPr lang="en-US" sz="2800" dirty="0"/>
              <a:t> R-matte + 2 </a:t>
            </a:r>
            <a:r>
              <a:rPr lang="en-US" sz="2800" dirty="0" err="1"/>
              <a:t>andre</a:t>
            </a:r>
            <a:r>
              <a:rPr lang="en-US" sz="2800" dirty="0"/>
              <a:t> </a:t>
            </a:r>
            <a:r>
              <a:rPr lang="en-US" sz="2800" dirty="0" err="1"/>
              <a:t>realfag</a:t>
            </a:r>
            <a:endParaRPr lang="en-US" sz="2800" dirty="0"/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14313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Det </a:t>
            </a:r>
            <a:r>
              <a:rPr lang="en-US" sz="2800" dirty="0" err="1"/>
              <a:t>fjerde</a:t>
            </a:r>
            <a:r>
              <a:rPr lang="en-US" sz="2800" dirty="0"/>
              <a:t> </a:t>
            </a:r>
            <a:r>
              <a:rPr lang="en-US" sz="2800" dirty="0" err="1"/>
              <a:t>faget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vere</a:t>
            </a:r>
            <a:r>
              <a:rPr lang="en-US" sz="2800" dirty="0"/>
              <a:t> </a:t>
            </a:r>
            <a:r>
              <a:rPr lang="en-US" sz="2800" dirty="0" err="1"/>
              <a:t>eit</a:t>
            </a:r>
            <a:r>
              <a:rPr lang="en-US" sz="2800" dirty="0"/>
              <a:t> </a:t>
            </a:r>
            <a:r>
              <a:rPr lang="en-US" sz="2800" dirty="0" err="1"/>
              <a:t>realfag</a:t>
            </a:r>
            <a:r>
              <a:rPr lang="en-US" sz="2800" dirty="0"/>
              <a:t> - </a:t>
            </a:r>
            <a:r>
              <a:rPr lang="en-US" sz="2800" dirty="0" err="1"/>
              <a:t>eller</a:t>
            </a:r>
            <a:r>
              <a:rPr lang="en-US" sz="2800" dirty="0"/>
              <a:t> </a:t>
            </a:r>
            <a:r>
              <a:rPr lang="en-US" sz="2800" dirty="0" err="1"/>
              <a:t>frå</a:t>
            </a:r>
            <a:r>
              <a:rPr lang="en-US" sz="2800" dirty="0"/>
              <a:t> </a:t>
            </a:r>
            <a:r>
              <a:rPr lang="en-US" sz="2800" dirty="0" err="1"/>
              <a:t>eit</a:t>
            </a:r>
            <a:r>
              <a:rPr lang="en-US" sz="2800" dirty="0"/>
              <a:t> anna </a:t>
            </a:r>
            <a:r>
              <a:rPr lang="en-US" sz="2800" dirty="0" err="1"/>
              <a:t>programområde</a:t>
            </a:r>
            <a:r>
              <a:rPr lang="en-US" sz="2800" dirty="0"/>
              <a:t>, </a:t>
            </a:r>
            <a:r>
              <a:rPr lang="en-US" sz="2800" dirty="0" err="1"/>
              <a:t>t.d.</a:t>
            </a:r>
            <a:r>
              <a:rPr lang="en-US" sz="2800" dirty="0"/>
              <a:t> </a:t>
            </a:r>
            <a:r>
              <a:rPr lang="en-US" sz="2800" dirty="0" err="1"/>
              <a:t>idrett</a:t>
            </a:r>
            <a:r>
              <a:rPr lang="en-US" sz="2800" dirty="0"/>
              <a:t> </a:t>
            </a:r>
            <a:r>
              <a:rPr lang="en-US" sz="2800" dirty="0" err="1"/>
              <a:t>eller</a:t>
            </a:r>
            <a:r>
              <a:rPr lang="en-US" sz="2800" dirty="0"/>
              <a:t> </a:t>
            </a:r>
            <a:r>
              <a:rPr lang="en-US" sz="2800" dirty="0" err="1"/>
              <a:t>språk</a:t>
            </a:r>
            <a:r>
              <a:rPr lang="en-US" sz="2800" dirty="0"/>
              <a:t>, samfunnsfag og </a:t>
            </a:r>
            <a:r>
              <a:rPr lang="en-US" sz="2800" dirty="0" err="1"/>
              <a:t>økonomi</a:t>
            </a:r>
            <a:endParaRPr lang="en-US" sz="28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66813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091B881328E54297E037A76F1A1CAE" ma:contentTypeVersion="4" ma:contentTypeDescription="Opprett et nytt dokument." ma:contentTypeScope="" ma:versionID="5902a6b9fc42bcee0c137272cf19a9a8">
  <xsd:schema xmlns:xsd="http://www.w3.org/2001/XMLSchema" xmlns:xs="http://www.w3.org/2001/XMLSchema" xmlns:p="http://schemas.microsoft.com/office/2006/metadata/properties" xmlns:ns2="1f4de943-0f07-4259-89a7-9541a53439f6" targetNamespace="http://schemas.microsoft.com/office/2006/metadata/properties" ma:root="true" ma:fieldsID="39e120a10772fdb02134efdba0868272" ns2:_="">
    <xsd:import namespace="1f4de943-0f07-4259-89a7-9541a53439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de943-0f07-4259-89a7-9541a53439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F612FC-FD53-480D-968D-A7C168C6A714}"/>
</file>

<file path=customXml/itemProps2.xml><?xml version="1.0" encoding="utf-8"?>
<ds:datastoreItem xmlns:ds="http://schemas.openxmlformats.org/officeDocument/2006/customXml" ds:itemID="{30029F0B-2EF7-452C-A293-D757579395F6}"/>
</file>

<file path=customXml/itemProps3.xml><?xml version="1.0" encoding="utf-8"?>
<ds:datastoreItem xmlns:ds="http://schemas.openxmlformats.org/officeDocument/2006/customXml" ds:itemID="{B97E3627-7292-40DA-8572-B41713E3FBF0}"/>
</file>

<file path=docMetadata/LabelInfo.xml><?xml version="1.0" encoding="utf-8"?>
<clbl:labelList xmlns:clbl="http://schemas.microsoft.com/office/2020/mipLabelMetadata">
  <clbl:label id="{026cbe1f-01c4-4698-a566-2fc43ebec731}" enabled="0" method="" siteId="{026cbe1f-01c4-4698-a566-2fc43ebec73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921</Words>
  <Application>Microsoft Office PowerPoint</Application>
  <PresentationFormat>Skjermfremvisning (4:3)</PresentationFormat>
  <Paragraphs>154</Paragraphs>
  <Slides>22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</vt:lpstr>
      <vt:lpstr>Times New Roman</vt:lpstr>
      <vt:lpstr>Verdana</vt:lpstr>
      <vt:lpstr>Wingdings</vt:lpstr>
      <vt:lpstr>Office tema</vt:lpstr>
      <vt:lpstr>Fagval  STUDIESPESIALISERANDE</vt:lpstr>
      <vt:lpstr>Kven er me?</vt:lpstr>
      <vt:lpstr>Vg1 ST 2024/25</vt:lpstr>
      <vt:lpstr>PowerPoint-presentasjon</vt:lpstr>
      <vt:lpstr>Ekstra oppfølging i fag</vt:lpstr>
      <vt:lpstr>Fagoversikt vg1</vt:lpstr>
      <vt:lpstr>Vg2: Vigo.no</vt:lpstr>
      <vt:lpstr>Valfrie programfag</vt:lpstr>
      <vt:lpstr>Realfag</vt:lpstr>
      <vt:lpstr>Kva er realfag?</vt:lpstr>
      <vt:lpstr>Kva fag treng du til bestemte studium?</vt:lpstr>
      <vt:lpstr>PowerPoint-presentasjon</vt:lpstr>
      <vt:lpstr>Språk, samfunnsfag og økonomi</vt:lpstr>
      <vt:lpstr>Vg2 – svært få fellesfag</vt:lpstr>
      <vt:lpstr>Eksempel på blokkskjema:</vt:lpstr>
      <vt:lpstr>Informasjon til elevane</vt:lpstr>
      <vt:lpstr>Team for fagvalgsinformasjon</vt:lpstr>
      <vt:lpstr>PowerPoint-presentasjon</vt:lpstr>
      <vt:lpstr>Døme på fagpresentasjon</vt:lpstr>
      <vt:lpstr>PowerPoint-presentasjon</vt:lpstr>
      <vt:lpstr>Elevkvardagen på Bryne vgs</vt:lpstr>
      <vt:lpstr>Takk for oss!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Fagval  STUDIESPESIALISERANDE</dc:title>
  <dc:creator>Tove Iren Lea</dc:creator>
  <cp:lastModifiedBy>Randi Hadland</cp:lastModifiedBy>
  <cp:revision>2</cp:revision>
  <dcterms:created xsi:type="dcterms:W3CDTF">2020-11-24T12:26:09Z</dcterms:created>
  <dcterms:modified xsi:type="dcterms:W3CDTF">2024-10-22T11:11:31Z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0x010100DE091B881328E54297E037A76F1A1CAE</vt:lpwstr>
  </property>
</Properties>
</file>